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56" r:id="rId5"/>
    <p:sldId id="273" r:id="rId6"/>
    <p:sldId id="257" r:id="rId7"/>
    <p:sldId id="258" r:id="rId8"/>
    <p:sldId id="265" r:id="rId9"/>
    <p:sldId id="266" r:id="rId10"/>
    <p:sldId id="274" r:id="rId11"/>
    <p:sldId id="261" r:id="rId12"/>
    <p:sldId id="259" r:id="rId13"/>
    <p:sldId id="267" r:id="rId14"/>
    <p:sldId id="275" r:id="rId15"/>
    <p:sldId id="268" r:id="rId16"/>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4845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60"/>
  </p:normalViewPr>
  <p:slideViewPr>
    <p:cSldViewPr snapToGrid="0">
      <p:cViewPr varScale="1">
        <p:scale>
          <a:sx n="92" d="100"/>
          <a:sy n="92" d="100"/>
        </p:scale>
        <p:origin x="245" y="82"/>
      </p:cViewPr>
      <p:guideLst/>
    </p:cSldViewPr>
  </p:slideViewPr>
  <p:notesTextViewPr>
    <p:cViewPr>
      <p:scale>
        <a:sx n="1" d="1"/>
        <a:sy n="1" d="1"/>
      </p:scale>
      <p:origin x="0" y="0"/>
    </p:cViewPr>
  </p:notesTextViewPr>
  <p:notesViewPr>
    <p:cSldViewPr snapToGrid="0">
      <p:cViewPr varScale="1">
        <p:scale>
          <a:sx n="82" d="100"/>
          <a:sy n="82" d="100"/>
        </p:scale>
        <p:origin x="319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1031E8A-CF84-4732-8D35-3D2895D0A40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CE19B421-B688-4474-833E-B8E5A11D86C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8D27C19-06B5-419F-81F8-C65AD6ABC53F}" type="datetime1">
              <a:rPr lang="en-GB" smtClean="0"/>
              <a:t>06/12/2024</a:t>
            </a:fld>
            <a:endParaRPr lang="en-GB"/>
          </a:p>
        </p:txBody>
      </p:sp>
      <p:sp>
        <p:nvSpPr>
          <p:cNvPr id="4" name="Footer Placeholder 3">
            <a:extLst>
              <a:ext uri="{FF2B5EF4-FFF2-40B4-BE49-F238E27FC236}">
                <a16:creationId xmlns:a16="http://schemas.microsoft.com/office/drawing/2014/main" id="{C10D9811-8024-41AF-B0E3-ADEAB28E223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D288F8F7-8FD9-4330-81DB-53C43243002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D4C8993-06F1-4105-B80F-22BBB2D599B6}" type="slidenum">
              <a:rPr lang="en-GB" smtClean="0"/>
              <a:t>‹#›</a:t>
            </a:fld>
            <a:endParaRPr lang="en-GB"/>
          </a:p>
        </p:txBody>
      </p:sp>
    </p:spTree>
    <p:extLst>
      <p:ext uri="{BB962C8B-B14F-4D97-AF65-F5344CB8AC3E}">
        <p14:creationId xmlns:p14="http://schemas.microsoft.com/office/powerpoint/2010/main" val="970501827"/>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484C49FD-3D83-4EF1-8482-30F545CCA03B}" type="datetime1">
              <a:rPr lang="en-GB" noProof="0" smtClean="0"/>
              <a:t>06/12/2024</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3D1BA25-45AC-0C48-96BD-5DDCEEC5AF57}" type="slidenum">
              <a:rPr lang="en-GB" noProof="0" smtClean="0"/>
              <a:t>‹#›</a:t>
            </a:fld>
            <a:endParaRPr lang="en-GB" noProof="0"/>
          </a:p>
        </p:txBody>
      </p:sp>
    </p:spTree>
    <p:extLst>
      <p:ext uri="{BB962C8B-B14F-4D97-AF65-F5344CB8AC3E}">
        <p14:creationId xmlns:p14="http://schemas.microsoft.com/office/powerpoint/2010/main" val="376670151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43D1BA25-45AC-0C48-96BD-5DDCEEC5AF57}" type="slidenum">
              <a:rPr lang="en-GB" smtClean="0"/>
              <a:t>1</a:t>
            </a:fld>
            <a:endParaRPr lang="en-GB"/>
          </a:p>
        </p:txBody>
      </p:sp>
    </p:spTree>
    <p:extLst>
      <p:ext uri="{BB962C8B-B14F-4D97-AF65-F5344CB8AC3E}">
        <p14:creationId xmlns:p14="http://schemas.microsoft.com/office/powerpoint/2010/main" val="11648115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43D1BA25-45AC-0C48-96BD-5DDCEEC5AF57}" type="slidenum">
              <a:rPr lang="en-GB" smtClean="0"/>
              <a:t>10</a:t>
            </a:fld>
            <a:endParaRPr lang="en-GB"/>
          </a:p>
        </p:txBody>
      </p:sp>
    </p:spTree>
    <p:extLst>
      <p:ext uri="{BB962C8B-B14F-4D97-AF65-F5344CB8AC3E}">
        <p14:creationId xmlns:p14="http://schemas.microsoft.com/office/powerpoint/2010/main" val="15869528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319D73-B5F1-4918-79CB-466DAF59FF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A2F461-517F-F4C4-6E8D-457AD8799B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1ED941-6C86-3576-F416-1F7ED46A6AF3}"/>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22AAAD7B-B9E6-C5C2-AE30-C60C3B2C73C8}"/>
              </a:ext>
            </a:extLst>
          </p:cNvPr>
          <p:cNvSpPr>
            <a:spLocks noGrp="1"/>
          </p:cNvSpPr>
          <p:nvPr>
            <p:ph type="sldNum" sz="quarter" idx="5"/>
          </p:nvPr>
        </p:nvSpPr>
        <p:spPr/>
        <p:txBody>
          <a:bodyPr/>
          <a:lstStyle/>
          <a:p>
            <a:pPr rtl="0"/>
            <a:fld id="{43D1BA25-45AC-0C48-96BD-5DDCEEC5AF57}" type="slidenum">
              <a:rPr lang="en-GB" smtClean="0"/>
              <a:t>11</a:t>
            </a:fld>
            <a:endParaRPr lang="en-GB"/>
          </a:p>
        </p:txBody>
      </p:sp>
    </p:spTree>
    <p:extLst>
      <p:ext uri="{BB962C8B-B14F-4D97-AF65-F5344CB8AC3E}">
        <p14:creationId xmlns:p14="http://schemas.microsoft.com/office/powerpoint/2010/main" val="2964017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43D1BA25-45AC-0C48-96BD-5DDCEEC5AF57}" type="slidenum">
              <a:rPr lang="en-GB" smtClean="0"/>
              <a:t>12</a:t>
            </a:fld>
            <a:endParaRPr lang="en-GB"/>
          </a:p>
        </p:txBody>
      </p:sp>
    </p:spTree>
    <p:extLst>
      <p:ext uri="{BB962C8B-B14F-4D97-AF65-F5344CB8AC3E}">
        <p14:creationId xmlns:p14="http://schemas.microsoft.com/office/powerpoint/2010/main" val="101936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43D1BA25-45AC-0C48-96BD-5DDCEEC5AF57}" type="slidenum">
              <a:rPr lang="en-GB" smtClean="0"/>
              <a:t>2</a:t>
            </a:fld>
            <a:endParaRPr lang="en-GB"/>
          </a:p>
        </p:txBody>
      </p:sp>
    </p:spTree>
    <p:extLst>
      <p:ext uri="{BB962C8B-B14F-4D97-AF65-F5344CB8AC3E}">
        <p14:creationId xmlns:p14="http://schemas.microsoft.com/office/powerpoint/2010/main" val="871564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43D1BA25-45AC-0C48-96BD-5DDCEEC5AF57}" type="slidenum">
              <a:rPr lang="en-GB" smtClean="0"/>
              <a:t>3</a:t>
            </a:fld>
            <a:endParaRPr lang="en-GB"/>
          </a:p>
        </p:txBody>
      </p:sp>
    </p:spTree>
    <p:extLst>
      <p:ext uri="{BB962C8B-B14F-4D97-AF65-F5344CB8AC3E}">
        <p14:creationId xmlns:p14="http://schemas.microsoft.com/office/powerpoint/2010/main" val="37639141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43D1BA25-45AC-0C48-96BD-5DDCEEC5AF57}" type="slidenum">
              <a:rPr lang="en-GB" smtClean="0"/>
              <a:t>4</a:t>
            </a:fld>
            <a:endParaRPr lang="en-GB"/>
          </a:p>
        </p:txBody>
      </p:sp>
    </p:spTree>
    <p:extLst>
      <p:ext uri="{BB962C8B-B14F-4D97-AF65-F5344CB8AC3E}">
        <p14:creationId xmlns:p14="http://schemas.microsoft.com/office/powerpoint/2010/main" val="3349496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43D1BA25-45AC-0C48-96BD-5DDCEEC5AF57}" type="slidenum">
              <a:rPr lang="en-GB" smtClean="0"/>
              <a:t>5</a:t>
            </a:fld>
            <a:endParaRPr lang="en-GB"/>
          </a:p>
        </p:txBody>
      </p:sp>
    </p:spTree>
    <p:extLst>
      <p:ext uri="{BB962C8B-B14F-4D97-AF65-F5344CB8AC3E}">
        <p14:creationId xmlns:p14="http://schemas.microsoft.com/office/powerpoint/2010/main" val="38652230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43D1BA25-45AC-0C48-96BD-5DDCEEC5AF57}" type="slidenum">
              <a:rPr lang="en-GB" smtClean="0"/>
              <a:t>6</a:t>
            </a:fld>
            <a:endParaRPr lang="en-GB"/>
          </a:p>
        </p:txBody>
      </p:sp>
    </p:spTree>
    <p:extLst>
      <p:ext uri="{BB962C8B-B14F-4D97-AF65-F5344CB8AC3E}">
        <p14:creationId xmlns:p14="http://schemas.microsoft.com/office/powerpoint/2010/main" val="38019203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7326A6-F5F0-B391-3EE4-A6CEF053F6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81758D-5F44-600B-FB88-A708F6BC29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D31D37-7A64-0B40-6ECF-5F0CBF2E6CF2}"/>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4193BA52-A962-B619-07F2-72191001A94D}"/>
              </a:ext>
            </a:extLst>
          </p:cNvPr>
          <p:cNvSpPr>
            <a:spLocks noGrp="1"/>
          </p:cNvSpPr>
          <p:nvPr>
            <p:ph type="sldNum" sz="quarter" idx="5"/>
          </p:nvPr>
        </p:nvSpPr>
        <p:spPr/>
        <p:txBody>
          <a:bodyPr/>
          <a:lstStyle/>
          <a:p>
            <a:pPr rtl="0"/>
            <a:fld id="{43D1BA25-45AC-0C48-96BD-5DDCEEC5AF57}" type="slidenum">
              <a:rPr lang="en-GB" smtClean="0"/>
              <a:t>7</a:t>
            </a:fld>
            <a:endParaRPr lang="en-GB"/>
          </a:p>
        </p:txBody>
      </p:sp>
    </p:spTree>
    <p:extLst>
      <p:ext uri="{BB962C8B-B14F-4D97-AF65-F5344CB8AC3E}">
        <p14:creationId xmlns:p14="http://schemas.microsoft.com/office/powerpoint/2010/main" val="31706552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43D1BA25-45AC-0C48-96BD-5DDCEEC5AF57}" type="slidenum">
              <a:rPr lang="en-GB" smtClean="0"/>
              <a:t>8</a:t>
            </a:fld>
            <a:endParaRPr lang="en-GB"/>
          </a:p>
        </p:txBody>
      </p:sp>
    </p:spTree>
    <p:extLst>
      <p:ext uri="{BB962C8B-B14F-4D97-AF65-F5344CB8AC3E}">
        <p14:creationId xmlns:p14="http://schemas.microsoft.com/office/powerpoint/2010/main" val="7658778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43D1BA25-45AC-0C48-96BD-5DDCEEC5AF57}" type="slidenum">
              <a:rPr lang="en-GB" smtClean="0"/>
              <a:t>9</a:t>
            </a:fld>
            <a:endParaRPr lang="en-GB"/>
          </a:p>
        </p:txBody>
      </p:sp>
    </p:spTree>
    <p:extLst>
      <p:ext uri="{BB962C8B-B14F-4D97-AF65-F5344CB8AC3E}">
        <p14:creationId xmlns:p14="http://schemas.microsoft.com/office/powerpoint/2010/main" val="2073140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70B994C-A700-4648-A4D6-B500A702200B}"/>
              </a:ext>
            </a:extLst>
          </p:cNvPr>
          <p:cNvSpPr/>
          <p:nvPr userDrawn="1"/>
        </p:nvSpPr>
        <p:spPr>
          <a:xfrm>
            <a:off x="4467069" y="1754155"/>
            <a:ext cx="7724931" cy="51038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Picture Placeholder 9">
            <a:extLst>
              <a:ext uri="{FF2B5EF4-FFF2-40B4-BE49-F238E27FC236}">
                <a16:creationId xmlns:a16="http://schemas.microsoft.com/office/drawing/2014/main" id="{6169D4C1-82D6-4206-B0E8-AF62D6F09BE5}"/>
              </a:ext>
            </a:extLst>
          </p:cNvPr>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1754155 h 6858000"/>
              <a:gd name="connsiteX3" fmla="*/ 4467070 w 12192000"/>
              <a:gd name="connsiteY3" fmla="*/ 1754155 h 6858000"/>
              <a:gd name="connsiteX4" fmla="*/ 4467070 w 12192000"/>
              <a:gd name="connsiteY4" fmla="*/ 6858000 h 6858000"/>
              <a:gd name="connsiteX5" fmla="*/ 0 w 121920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0"/>
                </a:moveTo>
                <a:lnTo>
                  <a:pt x="12192000" y="0"/>
                </a:lnTo>
                <a:lnTo>
                  <a:pt x="12192000" y="1754155"/>
                </a:lnTo>
                <a:lnTo>
                  <a:pt x="4467070" y="1754155"/>
                </a:lnTo>
                <a:lnTo>
                  <a:pt x="4467070" y="6858000"/>
                </a:lnTo>
                <a:lnTo>
                  <a:pt x="0" y="6858000"/>
                </a:lnTo>
                <a:close/>
              </a:path>
            </a:pathLst>
          </a:custGeom>
        </p:spPr>
        <p:txBody>
          <a:bodyPr wrap="square" rtlCol="0">
            <a:noAutofit/>
          </a:bodyPr>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4967404" y="2335342"/>
            <a:ext cx="6580584" cy="1951037"/>
          </a:xfrm>
        </p:spPr>
        <p:txBody>
          <a:bodyPr rtlCol="0" anchor="t" anchorCtr="0"/>
          <a:lstStyle>
            <a:lvl1pPr algn="l">
              <a:defRPr sz="6000">
                <a:solidFill>
                  <a:schemeClr val="bg1"/>
                </a:solidFill>
                <a:latin typeface="+mj-lt"/>
              </a:defRPr>
            </a:lvl1pPr>
          </a:lstStyle>
          <a:p>
            <a:pPr rtl="0"/>
            <a:r>
              <a:rPr lang="en-US" noProof="0"/>
              <a:t>Click to edit Master title style</a:t>
            </a:r>
            <a:endParaRPr lang="en-GB" noProof="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5942894" y="4286379"/>
            <a:ext cx="4093029" cy="1642473"/>
          </a:xfrm>
        </p:spPr>
        <p:txBody>
          <a:bodyPr rtlCol="0">
            <a:normAutofit/>
          </a:bodyPr>
          <a:lstStyle>
            <a:lvl1pPr marL="0" indent="0" algn="l">
              <a:lnSpc>
                <a:spcPct val="100000"/>
              </a:lnSpc>
              <a:buNone/>
              <a:defRPr sz="18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CLICK TO EDIT MASTER SUBTITLE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am layout small">
    <p:spTree>
      <p:nvGrpSpPr>
        <p:cNvPr id="1" name=""/>
        <p:cNvGrpSpPr/>
        <p:nvPr/>
      </p:nvGrpSpPr>
      <p:grpSpPr>
        <a:xfrm>
          <a:off x="0" y="0"/>
          <a:ext cx="0" cy="0"/>
          <a:chOff x="0" y="0"/>
          <a:chExt cx="0" cy="0"/>
        </a:xfrm>
      </p:grpSpPr>
      <p:sp>
        <p:nvSpPr>
          <p:cNvPr id="5" name="Picture Placeholder 24">
            <a:extLst>
              <a:ext uri="{FF2B5EF4-FFF2-40B4-BE49-F238E27FC236}">
                <a16:creationId xmlns:a16="http://schemas.microsoft.com/office/drawing/2014/main" id="{98CBB35A-0A08-5041-BD40-BF45BC1AEAFF}"/>
              </a:ext>
            </a:extLst>
          </p:cNvPr>
          <p:cNvSpPr>
            <a:spLocks noGrp="1"/>
          </p:cNvSpPr>
          <p:nvPr>
            <p:ph type="pic" sz="quarter" idx="10"/>
          </p:nvPr>
        </p:nvSpPr>
        <p:spPr>
          <a:xfrm>
            <a:off x="985261" y="2706624"/>
            <a:ext cx="1944976" cy="1944974"/>
          </a:xfrm>
          <a:prstGeom prst="ellipse">
            <a:avLst/>
          </a:prstGeom>
        </p:spPr>
        <p:txBody>
          <a:bodyPr rtlCol="0" anchor="ctr">
            <a:normAutofit/>
          </a:bodyPr>
          <a:lstStyle>
            <a:lvl1pPr marL="0" indent="0" algn="ctr">
              <a:buNone/>
              <a:defRPr sz="1600">
                <a:latin typeface="+mn-lt"/>
              </a:defRPr>
            </a:lvl1pPr>
          </a:lstStyle>
          <a:p>
            <a:pPr rtl="0"/>
            <a:r>
              <a:rPr lang="en-US" noProof="0"/>
              <a:t>Click icon to add picture</a:t>
            </a:r>
            <a:endParaRPr lang="en-GB" noProof="0"/>
          </a:p>
        </p:txBody>
      </p:sp>
      <p:sp>
        <p:nvSpPr>
          <p:cNvPr id="6" name="Text Placeholder 26">
            <a:extLst>
              <a:ext uri="{FF2B5EF4-FFF2-40B4-BE49-F238E27FC236}">
                <a16:creationId xmlns:a16="http://schemas.microsoft.com/office/drawing/2014/main" id="{13A7526F-5EB1-B149-A17B-140D879C2253}"/>
              </a:ext>
            </a:extLst>
          </p:cNvPr>
          <p:cNvSpPr>
            <a:spLocks noGrp="1"/>
          </p:cNvSpPr>
          <p:nvPr>
            <p:ph type="body" sz="quarter" idx="11" hasCustomPrompt="1"/>
          </p:nvPr>
        </p:nvSpPr>
        <p:spPr>
          <a:xfrm>
            <a:off x="641783" y="4919472"/>
            <a:ext cx="2641744"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7" name="Text Placeholder 26">
            <a:extLst>
              <a:ext uri="{FF2B5EF4-FFF2-40B4-BE49-F238E27FC236}">
                <a16:creationId xmlns:a16="http://schemas.microsoft.com/office/drawing/2014/main" id="{F324894D-54DA-A14A-A64C-19BB8656F0DD}"/>
              </a:ext>
            </a:extLst>
          </p:cNvPr>
          <p:cNvSpPr>
            <a:spLocks noGrp="1"/>
          </p:cNvSpPr>
          <p:nvPr>
            <p:ph type="body" sz="quarter" idx="12"/>
          </p:nvPr>
        </p:nvSpPr>
        <p:spPr>
          <a:xfrm>
            <a:off x="641783" y="5276088"/>
            <a:ext cx="2641744" cy="613928"/>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8" name="Picture Placeholder 24">
            <a:extLst>
              <a:ext uri="{FF2B5EF4-FFF2-40B4-BE49-F238E27FC236}">
                <a16:creationId xmlns:a16="http://schemas.microsoft.com/office/drawing/2014/main" id="{668630C3-2B55-3E42-B37C-761FC5B8D996}"/>
              </a:ext>
            </a:extLst>
          </p:cNvPr>
          <p:cNvSpPr>
            <a:spLocks noGrp="1"/>
          </p:cNvSpPr>
          <p:nvPr>
            <p:ph type="pic" sz="quarter" idx="13"/>
          </p:nvPr>
        </p:nvSpPr>
        <p:spPr>
          <a:xfrm>
            <a:off x="3749243" y="2706624"/>
            <a:ext cx="1944976" cy="1944974"/>
          </a:xfrm>
          <a:prstGeom prst="ellipse">
            <a:avLst/>
          </a:prstGeom>
        </p:spPr>
        <p:txBody>
          <a:bodyPr rtlCol="0" anchor="ctr">
            <a:normAutofit/>
          </a:bodyPr>
          <a:lstStyle>
            <a:lvl1pPr marL="0" indent="0" algn="ctr">
              <a:buNone/>
              <a:defRPr sz="1600">
                <a:latin typeface="+mn-lt"/>
              </a:defRPr>
            </a:lvl1pPr>
          </a:lstStyle>
          <a:p>
            <a:pPr rtl="0"/>
            <a:r>
              <a:rPr lang="en-US" noProof="0"/>
              <a:t>Click icon to add picture</a:t>
            </a:r>
            <a:endParaRPr lang="en-GB" noProof="0"/>
          </a:p>
        </p:txBody>
      </p:sp>
      <p:sp>
        <p:nvSpPr>
          <p:cNvPr id="9" name="Text Placeholder 26">
            <a:extLst>
              <a:ext uri="{FF2B5EF4-FFF2-40B4-BE49-F238E27FC236}">
                <a16:creationId xmlns:a16="http://schemas.microsoft.com/office/drawing/2014/main" id="{13A77570-6922-804B-9561-A4FD1EECA40B}"/>
              </a:ext>
            </a:extLst>
          </p:cNvPr>
          <p:cNvSpPr>
            <a:spLocks noGrp="1"/>
          </p:cNvSpPr>
          <p:nvPr>
            <p:ph type="body" sz="quarter" idx="14" hasCustomPrompt="1"/>
          </p:nvPr>
        </p:nvSpPr>
        <p:spPr>
          <a:xfrm>
            <a:off x="3405765" y="4919472"/>
            <a:ext cx="2641744"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10" name="Text Placeholder 26">
            <a:extLst>
              <a:ext uri="{FF2B5EF4-FFF2-40B4-BE49-F238E27FC236}">
                <a16:creationId xmlns:a16="http://schemas.microsoft.com/office/drawing/2014/main" id="{E1C349B5-EA89-A045-923D-E8C06B61BFF5}"/>
              </a:ext>
            </a:extLst>
          </p:cNvPr>
          <p:cNvSpPr>
            <a:spLocks noGrp="1"/>
          </p:cNvSpPr>
          <p:nvPr>
            <p:ph type="body" sz="quarter" idx="15"/>
          </p:nvPr>
        </p:nvSpPr>
        <p:spPr>
          <a:xfrm>
            <a:off x="3405765" y="5276088"/>
            <a:ext cx="2641744" cy="613928"/>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11" name="Picture Placeholder 24">
            <a:extLst>
              <a:ext uri="{FF2B5EF4-FFF2-40B4-BE49-F238E27FC236}">
                <a16:creationId xmlns:a16="http://schemas.microsoft.com/office/drawing/2014/main" id="{4355BC29-468B-9443-AAF0-D4F9A17CBB3F}"/>
              </a:ext>
            </a:extLst>
          </p:cNvPr>
          <p:cNvSpPr>
            <a:spLocks noGrp="1"/>
          </p:cNvSpPr>
          <p:nvPr>
            <p:ph type="pic" sz="quarter" idx="16"/>
          </p:nvPr>
        </p:nvSpPr>
        <p:spPr>
          <a:xfrm>
            <a:off x="6513225" y="2706624"/>
            <a:ext cx="1944976" cy="1944974"/>
          </a:xfrm>
          <a:prstGeom prst="ellipse">
            <a:avLst/>
          </a:prstGeom>
        </p:spPr>
        <p:txBody>
          <a:bodyPr rtlCol="0" anchor="ctr">
            <a:normAutofit/>
          </a:bodyPr>
          <a:lstStyle>
            <a:lvl1pPr marL="0" indent="0" algn="ctr">
              <a:buNone/>
              <a:defRPr sz="1600">
                <a:latin typeface="+mn-lt"/>
              </a:defRPr>
            </a:lvl1pPr>
          </a:lstStyle>
          <a:p>
            <a:pPr rtl="0"/>
            <a:r>
              <a:rPr lang="en-US" noProof="0"/>
              <a:t>Click icon to add picture</a:t>
            </a:r>
            <a:endParaRPr lang="en-GB" noProof="0"/>
          </a:p>
        </p:txBody>
      </p:sp>
      <p:sp>
        <p:nvSpPr>
          <p:cNvPr id="12" name="Text Placeholder 26">
            <a:extLst>
              <a:ext uri="{FF2B5EF4-FFF2-40B4-BE49-F238E27FC236}">
                <a16:creationId xmlns:a16="http://schemas.microsoft.com/office/drawing/2014/main" id="{0ACA1FDC-8C3E-1548-BBD5-7F8C1F2BE639}"/>
              </a:ext>
            </a:extLst>
          </p:cNvPr>
          <p:cNvSpPr>
            <a:spLocks noGrp="1"/>
          </p:cNvSpPr>
          <p:nvPr>
            <p:ph type="body" sz="quarter" idx="17" hasCustomPrompt="1"/>
          </p:nvPr>
        </p:nvSpPr>
        <p:spPr>
          <a:xfrm>
            <a:off x="6169747" y="4919472"/>
            <a:ext cx="2641744"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13" name="Text Placeholder 26">
            <a:extLst>
              <a:ext uri="{FF2B5EF4-FFF2-40B4-BE49-F238E27FC236}">
                <a16:creationId xmlns:a16="http://schemas.microsoft.com/office/drawing/2014/main" id="{01851322-3359-0A4C-A37F-267BC65A63D3}"/>
              </a:ext>
            </a:extLst>
          </p:cNvPr>
          <p:cNvSpPr>
            <a:spLocks noGrp="1"/>
          </p:cNvSpPr>
          <p:nvPr>
            <p:ph type="body" sz="quarter" idx="18"/>
          </p:nvPr>
        </p:nvSpPr>
        <p:spPr>
          <a:xfrm>
            <a:off x="6169747" y="5276088"/>
            <a:ext cx="2641744" cy="613928"/>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14" name="Picture Placeholder 24">
            <a:extLst>
              <a:ext uri="{FF2B5EF4-FFF2-40B4-BE49-F238E27FC236}">
                <a16:creationId xmlns:a16="http://schemas.microsoft.com/office/drawing/2014/main" id="{59988A13-ECF1-ED4E-B389-5F37421ED46A}"/>
              </a:ext>
            </a:extLst>
          </p:cNvPr>
          <p:cNvSpPr>
            <a:spLocks noGrp="1"/>
          </p:cNvSpPr>
          <p:nvPr>
            <p:ph type="pic" sz="quarter" idx="19"/>
          </p:nvPr>
        </p:nvSpPr>
        <p:spPr>
          <a:xfrm>
            <a:off x="9277207" y="2706624"/>
            <a:ext cx="1944976" cy="1944974"/>
          </a:xfrm>
          <a:prstGeom prst="ellipse">
            <a:avLst/>
          </a:prstGeom>
        </p:spPr>
        <p:txBody>
          <a:bodyPr rtlCol="0" anchor="ctr">
            <a:normAutofit/>
          </a:bodyPr>
          <a:lstStyle>
            <a:lvl1pPr marL="0" indent="0" algn="ctr">
              <a:buNone/>
              <a:defRPr sz="1600">
                <a:latin typeface="+mn-lt"/>
              </a:defRPr>
            </a:lvl1pPr>
          </a:lstStyle>
          <a:p>
            <a:pPr rtl="0"/>
            <a:r>
              <a:rPr lang="en-US" noProof="0"/>
              <a:t>Click icon to add picture</a:t>
            </a:r>
            <a:endParaRPr lang="en-GB" noProof="0"/>
          </a:p>
        </p:txBody>
      </p:sp>
      <p:sp>
        <p:nvSpPr>
          <p:cNvPr id="15" name="Text Placeholder 26">
            <a:extLst>
              <a:ext uri="{FF2B5EF4-FFF2-40B4-BE49-F238E27FC236}">
                <a16:creationId xmlns:a16="http://schemas.microsoft.com/office/drawing/2014/main" id="{1638E04D-DAC7-604F-A069-95B2DFCC77A3}"/>
              </a:ext>
            </a:extLst>
          </p:cNvPr>
          <p:cNvSpPr>
            <a:spLocks noGrp="1"/>
          </p:cNvSpPr>
          <p:nvPr>
            <p:ph type="body" sz="quarter" idx="20" hasCustomPrompt="1"/>
          </p:nvPr>
        </p:nvSpPr>
        <p:spPr>
          <a:xfrm>
            <a:off x="8933729" y="4919472"/>
            <a:ext cx="2641744"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16" name="Text Placeholder 26">
            <a:extLst>
              <a:ext uri="{FF2B5EF4-FFF2-40B4-BE49-F238E27FC236}">
                <a16:creationId xmlns:a16="http://schemas.microsoft.com/office/drawing/2014/main" id="{90B59C4A-4CEA-9A4D-B122-9413587B2145}"/>
              </a:ext>
            </a:extLst>
          </p:cNvPr>
          <p:cNvSpPr>
            <a:spLocks noGrp="1"/>
          </p:cNvSpPr>
          <p:nvPr>
            <p:ph type="body" sz="quarter" idx="21"/>
          </p:nvPr>
        </p:nvSpPr>
        <p:spPr>
          <a:xfrm>
            <a:off x="8933729" y="5276088"/>
            <a:ext cx="2641744" cy="613928"/>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17" name="Picture Placeholder 17">
            <a:extLst>
              <a:ext uri="{FF2B5EF4-FFF2-40B4-BE49-F238E27FC236}">
                <a16:creationId xmlns:a16="http://schemas.microsoft.com/office/drawing/2014/main" id="{7DDB2A7E-5AF6-4711-8A74-79B2DF28E67A}"/>
              </a:ext>
            </a:extLst>
          </p:cNvPr>
          <p:cNvSpPr>
            <a:spLocks noGrp="1"/>
          </p:cNvSpPr>
          <p:nvPr>
            <p:ph type="pic" sz="quarter" idx="22"/>
          </p:nvPr>
        </p:nvSpPr>
        <p:spPr>
          <a:xfrm>
            <a:off x="0" y="0"/>
            <a:ext cx="12192000" cy="1662113"/>
          </a:xfrm>
        </p:spPr>
        <p:txBody>
          <a:bodyPr rtlCol="0"/>
          <a:lstStyle/>
          <a:p>
            <a:pPr rtl="0"/>
            <a:r>
              <a:rPr lang="en-US" noProof="0"/>
              <a:t>Click icon to add picture</a:t>
            </a:r>
            <a:endParaRPr lang="en-GB" noProof="0"/>
          </a:p>
        </p:txBody>
      </p:sp>
      <p:sp>
        <p:nvSpPr>
          <p:cNvPr id="18" name="Title 1">
            <a:extLst>
              <a:ext uri="{FF2B5EF4-FFF2-40B4-BE49-F238E27FC236}">
                <a16:creationId xmlns:a16="http://schemas.microsoft.com/office/drawing/2014/main" id="{84DE4F48-3DE9-4C77-86D8-E2729DB71B38}"/>
              </a:ext>
            </a:extLst>
          </p:cNvPr>
          <p:cNvSpPr>
            <a:spLocks noGrp="1"/>
          </p:cNvSpPr>
          <p:nvPr>
            <p:ph type="title"/>
          </p:nvPr>
        </p:nvSpPr>
        <p:spPr>
          <a:xfrm>
            <a:off x="1097279" y="493776"/>
            <a:ext cx="9997440" cy="1662113"/>
          </a:xfrm>
          <a:solidFill>
            <a:schemeClr val="tx1">
              <a:alpha val="89000"/>
            </a:schemeClr>
          </a:solidFill>
        </p:spPr>
        <p:txBody>
          <a:bodyPr tIns="365760" rtlCol="0">
            <a:normAutofit/>
          </a:bodyPr>
          <a:lstStyle>
            <a:lvl1pPr algn="ctr">
              <a:defRPr sz="6000">
                <a:solidFill>
                  <a:schemeClr val="bg1"/>
                </a:solidFill>
                <a:latin typeface="+mj-lt"/>
              </a:defRPr>
            </a:lvl1pPr>
          </a:lstStyle>
          <a:p>
            <a:pPr rtl="0"/>
            <a:r>
              <a:rPr lang="en-US" noProof="0"/>
              <a:t>Click to edit Master title style</a:t>
            </a:r>
            <a:endParaRPr lang="en-GB" noProof="0"/>
          </a:p>
        </p:txBody>
      </p:sp>
      <p:sp>
        <p:nvSpPr>
          <p:cNvPr id="19" name="Date Placeholder 6">
            <a:extLst>
              <a:ext uri="{FF2B5EF4-FFF2-40B4-BE49-F238E27FC236}">
                <a16:creationId xmlns:a16="http://schemas.microsoft.com/office/drawing/2014/main" id="{A220F2AA-9E42-4AB5-8185-09F43E8B4176}"/>
              </a:ext>
            </a:extLst>
          </p:cNvPr>
          <p:cNvSpPr>
            <a:spLocks noGrp="1"/>
          </p:cNvSpPr>
          <p:nvPr>
            <p:ph type="dt" sz="half" idx="23"/>
          </p:nvPr>
        </p:nvSpPr>
        <p:spPr>
          <a:xfrm>
            <a:off x="381000" y="6356350"/>
            <a:ext cx="2743200" cy="365125"/>
          </a:xfrm>
        </p:spPr>
        <p:txBody>
          <a:bodyPr rtlCol="0"/>
          <a:lstStyle/>
          <a:p>
            <a:pPr rtl="0"/>
            <a:r>
              <a:rPr lang="en-GB" noProof="0"/>
              <a:t>20XX</a:t>
            </a:r>
          </a:p>
        </p:txBody>
      </p:sp>
      <p:sp>
        <p:nvSpPr>
          <p:cNvPr id="20" name="Footer Placeholder 10">
            <a:extLst>
              <a:ext uri="{FF2B5EF4-FFF2-40B4-BE49-F238E27FC236}">
                <a16:creationId xmlns:a16="http://schemas.microsoft.com/office/drawing/2014/main" id="{CE3D587E-37A7-4617-98F5-BBAEA534F795}"/>
              </a:ext>
            </a:extLst>
          </p:cNvPr>
          <p:cNvSpPr>
            <a:spLocks noGrp="1"/>
          </p:cNvSpPr>
          <p:nvPr>
            <p:ph type="ftr" sz="quarter" idx="24"/>
          </p:nvPr>
        </p:nvSpPr>
        <p:spPr>
          <a:xfrm>
            <a:off x="4038600" y="6356350"/>
            <a:ext cx="4114800" cy="365125"/>
          </a:xfrm>
        </p:spPr>
        <p:txBody>
          <a:bodyPr rtlCol="0"/>
          <a:lstStyle/>
          <a:p>
            <a:pPr rtl="0"/>
            <a:r>
              <a:rPr lang="en-GB" noProof="0"/>
              <a:t>Presentation title</a:t>
            </a:r>
          </a:p>
        </p:txBody>
      </p:sp>
      <p:sp>
        <p:nvSpPr>
          <p:cNvPr id="21" name="Slide Number Placeholder 11">
            <a:extLst>
              <a:ext uri="{FF2B5EF4-FFF2-40B4-BE49-F238E27FC236}">
                <a16:creationId xmlns:a16="http://schemas.microsoft.com/office/drawing/2014/main" id="{9254D0DC-D4BC-4F16-9841-5BD3BB3DFA37}"/>
              </a:ext>
            </a:extLst>
          </p:cNvPr>
          <p:cNvSpPr>
            <a:spLocks noGrp="1"/>
          </p:cNvSpPr>
          <p:nvPr>
            <p:ph type="sldNum" sz="quarter" idx="25"/>
          </p:nvPr>
        </p:nvSpPr>
        <p:spPr>
          <a:xfrm>
            <a:off x="10713308" y="6356350"/>
            <a:ext cx="1097692" cy="365125"/>
          </a:xfrm>
        </p:spPr>
        <p:txBody>
          <a:bodyPr rtlCol="0"/>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1581945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layout lar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rtlCol="0">
            <a:normAutofit/>
          </a:bodyPr>
          <a:lstStyle>
            <a:lvl1pPr algn="ctr">
              <a:defRPr sz="6000">
                <a:latin typeface="+mj-lt"/>
              </a:defRPr>
            </a:lvl1pPr>
          </a:lstStyle>
          <a:p>
            <a:pPr rtl="0"/>
            <a:r>
              <a:rPr lang="en-US" noProof="0"/>
              <a:t>Click to edit Master title style</a:t>
            </a:r>
            <a:endParaRPr lang="en-GB" noProof="0"/>
          </a:p>
        </p:txBody>
      </p:sp>
      <p:sp>
        <p:nvSpPr>
          <p:cNvPr id="25" name="Picture Placeholder 24">
            <a:extLst>
              <a:ext uri="{FF2B5EF4-FFF2-40B4-BE49-F238E27FC236}">
                <a16:creationId xmlns:a16="http://schemas.microsoft.com/office/drawing/2014/main" id="{1BA2D214-E442-1E4E-97CD-BEF2BAC1A057}"/>
              </a:ext>
            </a:extLst>
          </p:cNvPr>
          <p:cNvSpPr>
            <a:spLocks noGrp="1"/>
          </p:cNvSpPr>
          <p:nvPr>
            <p:ph type="pic" sz="quarter" idx="10"/>
          </p:nvPr>
        </p:nvSpPr>
        <p:spPr>
          <a:xfrm>
            <a:off x="1631950" y="1900238"/>
            <a:ext cx="1273175" cy="1273175"/>
          </a:xfrm>
          <a:prstGeom prst="ellipse">
            <a:avLst/>
          </a:prstGeom>
        </p:spPr>
        <p:txBody>
          <a:bodyPr rtlCol="0" anchor="ctr">
            <a:normAutofit/>
          </a:bodyPr>
          <a:lstStyle>
            <a:lvl1pPr marL="0" indent="0" algn="ctr">
              <a:buNone/>
              <a:defRPr sz="1400">
                <a:latin typeface="+mn-lt"/>
              </a:defRPr>
            </a:lvl1pPr>
          </a:lstStyle>
          <a:p>
            <a:pPr rtl="0"/>
            <a:r>
              <a:rPr lang="en-US" noProof="0"/>
              <a:t>Click icon to add picture</a:t>
            </a:r>
            <a:endParaRPr lang="en-GB" noProof="0"/>
          </a:p>
        </p:txBody>
      </p:sp>
      <p:sp>
        <p:nvSpPr>
          <p:cNvPr id="27" name="Text Placeholder 26">
            <a:extLst>
              <a:ext uri="{FF2B5EF4-FFF2-40B4-BE49-F238E27FC236}">
                <a16:creationId xmlns:a16="http://schemas.microsoft.com/office/drawing/2014/main" id="{8CDBFFA1-19CC-A745-A4B0-C4C7E165E8E4}"/>
              </a:ext>
            </a:extLst>
          </p:cNvPr>
          <p:cNvSpPr>
            <a:spLocks noGrp="1"/>
          </p:cNvSpPr>
          <p:nvPr>
            <p:ph type="body" sz="quarter" idx="11" hasCustomPrompt="1"/>
          </p:nvPr>
        </p:nvSpPr>
        <p:spPr>
          <a:xfrm>
            <a:off x="1076325" y="3239079"/>
            <a:ext cx="2312988"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28" name="Text Placeholder 26">
            <a:extLst>
              <a:ext uri="{FF2B5EF4-FFF2-40B4-BE49-F238E27FC236}">
                <a16:creationId xmlns:a16="http://schemas.microsoft.com/office/drawing/2014/main" id="{6865090D-070B-514D-8644-27AA44684F8D}"/>
              </a:ext>
            </a:extLst>
          </p:cNvPr>
          <p:cNvSpPr>
            <a:spLocks noGrp="1"/>
          </p:cNvSpPr>
          <p:nvPr>
            <p:ph type="body" sz="quarter" idx="12"/>
          </p:nvPr>
        </p:nvSpPr>
        <p:spPr>
          <a:xfrm>
            <a:off x="1076325" y="3566160"/>
            <a:ext cx="2312988" cy="447675"/>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29" name="Picture Placeholder 24">
            <a:extLst>
              <a:ext uri="{FF2B5EF4-FFF2-40B4-BE49-F238E27FC236}">
                <a16:creationId xmlns:a16="http://schemas.microsoft.com/office/drawing/2014/main" id="{BDCAC79F-D619-4A4D-AA16-33462F91CF7E}"/>
              </a:ext>
            </a:extLst>
          </p:cNvPr>
          <p:cNvSpPr>
            <a:spLocks noGrp="1"/>
          </p:cNvSpPr>
          <p:nvPr>
            <p:ph type="pic" sz="quarter" idx="13"/>
          </p:nvPr>
        </p:nvSpPr>
        <p:spPr>
          <a:xfrm>
            <a:off x="4213785" y="1900238"/>
            <a:ext cx="1273175" cy="1273175"/>
          </a:xfrm>
          <a:prstGeom prst="ellipse">
            <a:avLst/>
          </a:prstGeom>
        </p:spPr>
        <p:txBody>
          <a:bodyPr rtlCol="0" anchor="ctr">
            <a:normAutofit/>
          </a:bodyPr>
          <a:lstStyle>
            <a:lvl1pPr marL="0" indent="0" algn="ctr">
              <a:buNone/>
              <a:defRPr sz="1400">
                <a:latin typeface="+mn-lt"/>
              </a:defRPr>
            </a:lvl1pPr>
          </a:lstStyle>
          <a:p>
            <a:pPr rtl="0"/>
            <a:r>
              <a:rPr lang="en-US" noProof="0"/>
              <a:t>Click icon to add picture</a:t>
            </a:r>
            <a:endParaRPr lang="en-GB" noProof="0"/>
          </a:p>
        </p:txBody>
      </p:sp>
      <p:sp>
        <p:nvSpPr>
          <p:cNvPr id="30" name="Text Placeholder 26">
            <a:extLst>
              <a:ext uri="{FF2B5EF4-FFF2-40B4-BE49-F238E27FC236}">
                <a16:creationId xmlns:a16="http://schemas.microsoft.com/office/drawing/2014/main" id="{60BA181C-FF2A-FC45-8F96-700584BD2347}"/>
              </a:ext>
            </a:extLst>
          </p:cNvPr>
          <p:cNvSpPr>
            <a:spLocks noGrp="1"/>
          </p:cNvSpPr>
          <p:nvPr>
            <p:ph type="body" sz="quarter" idx="14" hasCustomPrompt="1"/>
          </p:nvPr>
        </p:nvSpPr>
        <p:spPr>
          <a:xfrm>
            <a:off x="3658160" y="3239079"/>
            <a:ext cx="2312988"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31" name="Text Placeholder 26">
            <a:extLst>
              <a:ext uri="{FF2B5EF4-FFF2-40B4-BE49-F238E27FC236}">
                <a16:creationId xmlns:a16="http://schemas.microsoft.com/office/drawing/2014/main" id="{AC5838B0-DD1C-E84B-9489-3993D788FFF4}"/>
              </a:ext>
            </a:extLst>
          </p:cNvPr>
          <p:cNvSpPr>
            <a:spLocks noGrp="1"/>
          </p:cNvSpPr>
          <p:nvPr>
            <p:ph type="body" sz="quarter" idx="15"/>
          </p:nvPr>
        </p:nvSpPr>
        <p:spPr>
          <a:xfrm>
            <a:off x="3658160" y="3566160"/>
            <a:ext cx="2312988" cy="447675"/>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32" name="Picture Placeholder 24">
            <a:extLst>
              <a:ext uri="{FF2B5EF4-FFF2-40B4-BE49-F238E27FC236}">
                <a16:creationId xmlns:a16="http://schemas.microsoft.com/office/drawing/2014/main" id="{7175A9C4-CAA9-A64F-A5D8-1C0A7C1B53FF}"/>
              </a:ext>
            </a:extLst>
          </p:cNvPr>
          <p:cNvSpPr>
            <a:spLocks noGrp="1"/>
          </p:cNvSpPr>
          <p:nvPr>
            <p:ph type="pic" sz="quarter" idx="16"/>
          </p:nvPr>
        </p:nvSpPr>
        <p:spPr>
          <a:xfrm>
            <a:off x="6795620" y="1900238"/>
            <a:ext cx="1273175" cy="1273175"/>
          </a:xfrm>
          <a:prstGeom prst="ellipse">
            <a:avLst/>
          </a:prstGeom>
        </p:spPr>
        <p:txBody>
          <a:bodyPr rtlCol="0" anchor="ctr">
            <a:normAutofit/>
          </a:bodyPr>
          <a:lstStyle>
            <a:lvl1pPr marL="0" indent="0" algn="ctr">
              <a:buNone/>
              <a:defRPr sz="1400">
                <a:latin typeface="+mn-lt"/>
              </a:defRPr>
            </a:lvl1pPr>
          </a:lstStyle>
          <a:p>
            <a:pPr rtl="0"/>
            <a:r>
              <a:rPr lang="en-US" noProof="0"/>
              <a:t>Click icon to add picture</a:t>
            </a:r>
            <a:endParaRPr lang="en-GB" noProof="0"/>
          </a:p>
        </p:txBody>
      </p:sp>
      <p:sp>
        <p:nvSpPr>
          <p:cNvPr id="33" name="Text Placeholder 26">
            <a:extLst>
              <a:ext uri="{FF2B5EF4-FFF2-40B4-BE49-F238E27FC236}">
                <a16:creationId xmlns:a16="http://schemas.microsoft.com/office/drawing/2014/main" id="{9C830668-9722-B940-B234-BB9FE0EFE6FE}"/>
              </a:ext>
            </a:extLst>
          </p:cNvPr>
          <p:cNvSpPr>
            <a:spLocks noGrp="1"/>
          </p:cNvSpPr>
          <p:nvPr>
            <p:ph type="body" sz="quarter" idx="17" hasCustomPrompt="1"/>
          </p:nvPr>
        </p:nvSpPr>
        <p:spPr>
          <a:xfrm>
            <a:off x="6239995" y="3239079"/>
            <a:ext cx="2312988"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34" name="Text Placeholder 26">
            <a:extLst>
              <a:ext uri="{FF2B5EF4-FFF2-40B4-BE49-F238E27FC236}">
                <a16:creationId xmlns:a16="http://schemas.microsoft.com/office/drawing/2014/main" id="{5BCB1F98-2365-A845-807C-BE51A3C6DA89}"/>
              </a:ext>
            </a:extLst>
          </p:cNvPr>
          <p:cNvSpPr>
            <a:spLocks noGrp="1"/>
          </p:cNvSpPr>
          <p:nvPr>
            <p:ph type="body" sz="quarter" idx="18"/>
          </p:nvPr>
        </p:nvSpPr>
        <p:spPr>
          <a:xfrm>
            <a:off x="6239995" y="3566160"/>
            <a:ext cx="2312988" cy="447675"/>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35" name="Picture Placeholder 24">
            <a:extLst>
              <a:ext uri="{FF2B5EF4-FFF2-40B4-BE49-F238E27FC236}">
                <a16:creationId xmlns:a16="http://schemas.microsoft.com/office/drawing/2014/main" id="{B18B6DCA-AAB8-5F4F-9DD5-B86EE8CBD3D9}"/>
              </a:ext>
            </a:extLst>
          </p:cNvPr>
          <p:cNvSpPr>
            <a:spLocks noGrp="1"/>
          </p:cNvSpPr>
          <p:nvPr>
            <p:ph type="pic" sz="quarter" idx="19"/>
          </p:nvPr>
        </p:nvSpPr>
        <p:spPr>
          <a:xfrm>
            <a:off x="9359526" y="1900238"/>
            <a:ext cx="1273175" cy="1273175"/>
          </a:xfrm>
          <a:prstGeom prst="ellipse">
            <a:avLst/>
          </a:prstGeom>
        </p:spPr>
        <p:txBody>
          <a:bodyPr rtlCol="0" anchor="ctr">
            <a:normAutofit/>
          </a:bodyPr>
          <a:lstStyle>
            <a:lvl1pPr marL="0" indent="0" algn="ctr">
              <a:buNone/>
              <a:defRPr sz="1400">
                <a:latin typeface="+mn-lt"/>
              </a:defRPr>
            </a:lvl1pPr>
          </a:lstStyle>
          <a:p>
            <a:pPr rtl="0"/>
            <a:r>
              <a:rPr lang="en-US" noProof="0"/>
              <a:t>Click icon to add picture</a:t>
            </a:r>
            <a:endParaRPr lang="en-GB" noProof="0"/>
          </a:p>
        </p:txBody>
      </p:sp>
      <p:sp>
        <p:nvSpPr>
          <p:cNvPr id="36" name="Text Placeholder 26">
            <a:extLst>
              <a:ext uri="{FF2B5EF4-FFF2-40B4-BE49-F238E27FC236}">
                <a16:creationId xmlns:a16="http://schemas.microsoft.com/office/drawing/2014/main" id="{CE3D1F83-7947-624B-AC3C-7D21821AE3DD}"/>
              </a:ext>
            </a:extLst>
          </p:cNvPr>
          <p:cNvSpPr>
            <a:spLocks noGrp="1"/>
          </p:cNvSpPr>
          <p:nvPr>
            <p:ph type="body" sz="quarter" idx="20" hasCustomPrompt="1"/>
          </p:nvPr>
        </p:nvSpPr>
        <p:spPr>
          <a:xfrm>
            <a:off x="8803901" y="3239079"/>
            <a:ext cx="2312988"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37" name="Text Placeholder 26">
            <a:extLst>
              <a:ext uri="{FF2B5EF4-FFF2-40B4-BE49-F238E27FC236}">
                <a16:creationId xmlns:a16="http://schemas.microsoft.com/office/drawing/2014/main" id="{3608F6B5-173E-7945-A6B4-E26276D08064}"/>
              </a:ext>
            </a:extLst>
          </p:cNvPr>
          <p:cNvSpPr>
            <a:spLocks noGrp="1"/>
          </p:cNvSpPr>
          <p:nvPr>
            <p:ph type="body" sz="quarter" idx="21"/>
          </p:nvPr>
        </p:nvSpPr>
        <p:spPr>
          <a:xfrm>
            <a:off x="8803901" y="3566160"/>
            <a:ext cx="2312988" cy="447675"/>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38" name="Picture Placeholder 24">
            <a:extLst>
              <a:ext uri="{FF2B5EF4-FFF2-40B4-BE49-F238E27FC236}">
                <a16:creationId xmlns:a16="http://schemas.microsoft.com/office/drawing/2014/main" id="{1ACD0622-4EE2-F64A-A285-02AFE95C5DDB}"/>
              </a:ext>
            </a:extLst>
          </p:cNvPr>
          <p:cNvSpPr>
            <a:spLocks noGrp="1"/>
          </p:cNvSpPr>
          <p:nvPr>
            <p:ph type="pic" sz="quarter" idx="22"/>
          </p:nvPr>
        </p:nvSpPr>
        <p:spPr>
          <a:xfrm>
            <a:off x="1631950" y="4320708"/>
            <a:ext cx="1273175" cy="1273175"/>
          </a:xfrm>
          <a:prstGeom prst="ellipse">
            <a:avLst/>
          </a:prstGeom>
        </p:spPr>
        <p:txBody>
          <a:bodyPr rtlCol="0" anchor="ctr">
            <a:normAutofit/>
          </a:bodyPr>
          <a:lstStyle>
            <a:lvl1pPr marL="0" indent="0" algn="ctr">
              <a:buNone/>
              <a:defRPr sz="1400">
                <a:latin typeface="+mn-lt"/>
              </a:defRPr>
            </a:lvl1pPr>
          </a:lstStyle>
          <a:p>
            <a:pPr rtl="0"/>
            <a:r>
              <a:rPr lang="en-US" noProof="0"/>
              <a:t>Click icon to add picture</a:t>
            </a:r>
            <a:endParaRPr lang="en-GB" noProof="0"/>
          </a:p>
        </p:txBody>
      </p:sp>
      <p:sp>
        <p:nvSpPr>
          <p:cNvPr id="39" name="Text Placeholder 26">
            <a:extLst>
              <a:ext uri="{FF2B5EF4-FFF2-40B4-BE49-F238E27FC236}">
                <a16:creationId xmlns:a16="http://schemas.microsoft.com/office/drawing/2014/main" id="{D99EB1E8-DE2D-6E40-91BE-B3B1C6ABB7F0}"/>
              </a:ext>
            </a:extLst>
          </p:cNvPr>
          <p:cNvSpPr>
            <a:spLocks noGrp="1"/>
          </p:cNvSpPr>
          <p:nvPr>
            <p:ph type="body" sz="quarter" idx="23" hasCustomPrompt="1"/>
          </p:nvPr>
        </p:nvSpPr>
        <p:spPr>
          <a:xfrm>
            <a:off x="1076325" y="5659549"/>
            <a:ext cx="2312988"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40" name="Text Placeholder 26">
            <a:extLst>
              <a:ext uri="{FF2B5EF4-FFF2-40B4-BE49-F238E27FC236}">
                <a16:creationId xmlns:a16="http://schemas.microsoft.com/office/drawing/2014/main" id="{CE209033-590B-EA41-9FA9-8D3E20BB5B7D}"/>
              </a:ext>
            </a:extLst>
          </p:cNvPr>
          <p:cNvSpPr>
            <a:spLocks noGrp="1"/>
          </p:cNvSpPr>
          <p:nvPr>
            <p:ph type="body" sz="quarter" idx="24"/>
          </p:nvPr>
        </p:nvSpPr>
        <p:spPr>
          <a:xfrm>
            <a:off x="1076325" y="5989320"/>
            <a:ext cx="2312988" cy="447675"/>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41" name="Picture Placeholder 24">
            <a:extLst>
              <a:ext uri="{FF2B5EF4-FFF2-40B4-BE49-F238E27FC236}">
                <a16:creationId xmlns:a16="http://schemas.microsoft.com/office/drawing/2014/main" id="{F0EF7FD9-70EA-7D43-AC3A-5648C324AB89}"/>
              </a:ext>
            </a:extLst>
          </p:cNvPr>
          <p:cNvSpPr>
            <a:spLocks noGrp="1"/>
          </p:cNvSpPr>
          <p:nvPr>
            <p:ph type="pic" sz="quarter" idx="25"/>
          </p:nvPr>
        </p:nvSpPr>
        <p:spPr>
          <a:xfrm>
            <a:off x="4213785" y="4320708"/>
            <a:ext cx="1273175" cy="1273175"/>
          </a:xfrm>
          <a:prstGeom prst="ellipse">
            <a:avLst/>
          </a:prstGeom>
        </p:spPr>
        <p:txBody>
          <a:bodyPr rtlCol="0" anchor="ctr">
            <a:normAutofit/>
          </a:bodyPr>
          <a:lstStyle>
            <a:lvl1pPr marL="0" indent="0" algn="ctr">
              <a:buNone/>
              <a:defRPr sz="1400">
                <a:latin typeface="+mn-lt"/>
              </a:defRPr>
            </a:lvl1pPr>
          </a:lstStyle>
          <a:p>
            <a:pPr rtl="0"/>
            <a:r>
              <a:rPr lang="en-US" noProof="0"/>
              <a:t>Click icon to add picture</a:t>
            </a:r>
            <a:endParaRPr lang="en-GB" noProof="0"/>
          </a:p>
        </p:txBody>
      </p:sp>
      <p:sp>
        <p:nvSpPr>
          <p:cNvPr id="42" name="Text Placeholder 26">
            <a:extLst>
              <a:ext uri="{FF2B5EF4-FFF2-40B4-BE49-F238E27FC236}">
                <a16:creationId xmlns:a16="http://schemas.microsoft.com/office/drawing/2014/main" id="{20F05298-65A6-7149-AC3E-A91938A0C890}"/>
              </a:ext>
            </a:extLst>
          </p:cNvPr>
          <p:cNvSpPr>
            <a:spLocks noGrp="1"/>
          </p:cNvSpPr>
          <p:nvPr>
            <p:ph type="body" sz="quarter" idx="26" hasCustomPrompt="1"/>
          </p:nvPr>
        </p:nvSpPr>
        <p:spPr>
          <a:xfrm>
            <a:off x="3658160" y="5659549"/>
            <a:ext cx="2312988"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43" name="Text Placeholder 26">
            <a:extLst>
              <a:ext uri="{FF2B5EF4-FFF2-40B4-BE49-F238E27FC236}">
                <a16:creationId xmlns:a16="http://schemas.microsoft.com/office/drawing/2014/main" id="{E829FF2B-369F-084A-92BE-A42EAD9582E0}"/>
              </a:ext>
            </a:extLst>
          </p:cNvPr>
          <p:cNvSpPr>
            <a:spLocks noGrp="1"/>
          </p:cNvSpPr>
          <p:nvPr>
            <p:ph type="body" sz="quarter" idx="27"/>
          </p:nvPr>
        </p:nvSpPr>
        <p:spPr>
          <a:xfrm>
            <a:off x="3658160" y="5989320"/>
            <a:ext cx="2312988" cy="447675"/>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44" name="Picture Placeholder 24">
            <a:extLst>
              <a:ext uri="{FF2B5EF4-FFF2-40B4-BE49-F238E27FC236}">
                <a16:creationId xmlns:a16="http://schemas.microsoft.com/office/drawing/2014/main" id="{4E50BB28-D79E-534D-8075-5285673B6C23}"/>
              </a:ext>
            </a:extLst>
          </p:cNvPr>
          <p:cNvSpPr>
            <a:spLocks noGrp="1"/>
          </p:cNvSpPr>
          <p:nvPr>
            <p:ph type="pic" sz="quarter" idx="28"/>
          </p:nvPr>
        </p:nvSpPr>
        <p:spPr>
          <a:xfrm>
            <a:off x="6795620" y="4320708"/>
            <a:ext cx="1273175" cy="1273175"/>
          </a:xfrm>
          <a:prstGeom prst="ellipse">
            <a:avLst/>
          </a:prstGeom>
        </p:spPr>
        <p:txBody>
          <a:bodyPr rtlCol="0" anchor="ctr">
            <a:normAutofit/>
          </a:bodyPr>
          <a:lstStyle>
            <a:lvl1pPr marL="0" indent="0" algn="ctr">
              <a:buNone/>
              <a:defRPr sz="1400">
                <a:latin typeface="+mn-lt"/>
              </a:defRPr>
            </a:lvl1pPr>
          </a:lstStyle>
          <a:p>
            <a:pPr rtl="0"/>
            <a:r>
              <a:rPr lang="en-US" noProof="0"/>
              <a:t>Click icon to add picture</a:t>
            </a:r>
            <a:endParaRPr lang="en-GB" noProof="0"/>
          </a:p>
        </p:txBody>
      </p:sp>
      <p:sp>
        <p:nvSpPr>
          <p:cNvPr id="45" name="Text Placeholder 26">
            <a:extLst>
              <a:ext uri="{FF2B5EF4-FFF2-40B4-BE49-F238E27FC236}">
                <a16:creationId xmlns:a16="http://schemas.microsoft.com/office/drawing/2014/main" id="{F5EB1EB1-0DFF-1C42-9692-85E5A411C811}"/>
              </a:ext>
            </a:extLst>
          </p:cNvPr>
          <p:cNvSpPr>
            <a:spLocks noGrp="1"/>
          </p:cNvSpPr>
          <p:nvPr>
            <p:ph type="body" sz="quarter" idx="29" hasCustomPrompt="1"/>
          </p:nvPr>
        </p:nvSpPr>
        <p:spPr>
          <a:xfrm>
            <a:off x="6239995" y="5659549"/>
            <a:ext cx="2312988"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46" name="Text Placeholder 26">
            <a:extLst>
              <a:ext uri="{FF2B5EF4-FFF2-40B4-BE49-F238E27FC236}">
                <a16:creationId xmlns:a16="http://schemas.microsoft.com/office/drawing/2014/main" id="{5FEA11E4-7068-E649-9E09-67A1EA10B03A}"/>
              </a:ext>
            </a:extLst>
          </p:cNvPr>
          <p:cNvSpPr>
            <a:spLocks noGrp="1"/>
          </p:cNvSpPr>
          <p:nvPr>
            <p:ph type="body" sz="quarter" idx="30"/>
          </p:nvPr>
        </p:nvSpPr>
        <p:spPr>
          <a:xfrm>
            <a:off x="6239995" y="5989320"/>
            <a:ext cx="2312988" cy="447675"/>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47" name="Picture Placeholder 24">
            <a:extLst>
              <a:ext uri="{FF2B5EF4-FFF2-40B4-BE49-F238E27FC236}">
                <a16:creationId xmlns:a16="http://schemas.microsoft.com/office/drawing/2014/main" id="{44F9519B-1C20-B848-A15F-EE4D09E5B936}"/>
              </a:ext>
            </a:extLst>
          </p:cNvPr>
          <p:cNvSpPr>
            <a:spLocks noGrp="1"/>
          </p:cNvSpPr>
          <p:nvPr>
            <p:ph type="pic" sz="quarter" idx="31"/>
          </p:nvPr>
        </p:nvSpPr>
        <p:spPr>
          <a:xfrm>
            <a:off x="9359526" y="4320708"/>
            <a:ext cx="1273175" cy="1273175"/>
          </a:xfrm>
          <a:prstGeom prst="ellipse">
            <a:avLst/>
          </a:prstGeom>
        </p:spPr>
        <p:txBody>
          <a:bodyPr rtlCol="0" anchor="ctr">
            <a:normAutofit/>
          </a:bodyPr>
          <a:lstStyle>
            <a:lvl1pPr marL="0" indent="0" algn="ctr">
              <a:buNone/>
              <a:defRPr sz="1400">
                <a:latin typeface="+mn-lt"/>
              </a:defRPr>
            </a:lvl1pPr>
          </a:lstStyle>
          <a:p>
            <a:pPr rtl="0"/>
            <a:r>
              <a:rPr lang="en-US" noProof="0"/>
              <a:t>Click icon to add picture</a:t>
            </a:r>
            <a:endParaRPr lang="en-GB" noProof="0"/>
          </a:p>
        </p:txBody>
      </p:sp>
      <p:sp>
        <p:nvSpPr>
          <p:cNvPr id="48" name="Text Placeholder 26">
            <a:extLst>
              <a:ext uri="{FF2B5EF4-FFF2-40B4-BE49-F238E27FC236}">
                <a16:creationId xmlns:a16="http://schemas.microsoft.com/office/drawing/2014/main" id="{22673807-D8F9-5940-AA4D-A70F00007498}"/>
              </a:ext>
            </a:extLst>
          </p:cNvPr>
          <p:cNvSpPr>
            <a:spLocks noGrp="1"/>
          </p:cNvSpPr>
          <p:nvPr>
            <p:ph type="body" sz="quarter" idx="32" hasCustomPrompt="1"/>
          </p:nvPr>
        </p:nvSpPr>
        <p:spPr>
          <a:xfrm>
            <a:off x="8803901" y="5659549"/>
            <a:ext cx="2312988" cy="412376"/>
          </a:xfrm>
        </p:spPr>
        <p:txBody>
          <a:bodyPr rtlCol="0"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GB" noProof="0"/>
              <a:t>Click to edit master text styles</a:t>
            </a:r>
          </a:p>
        </p:txBody>
      </p:sp>
      <p:sp>
        <p:nvSpPr>
          <p:cNvPr id="49" name="Text Placeholder 26">
            <a:extLst>
              <a:ext uri="{FF2B5EF4-FFF2-40B4-BE49-F238E27FC236}">
                <a16:creationId xmlns:a16="http://schemas.microsoft.com/office/drawing/2014/main" id="{7E03C2A1-41CE-E946-B243-A1235A7E06F8}"/>
              </a:ext>
            </a:extLst>
          </p:cNvPr>
          <p:cNvSpPr>
            <a:spLocks noGrp="1"/>
          </p:cNvSpPr>
          <p:nvPr>
            <p:ph type="body" sz="quarter" idx="33"/>
          </p:nvPr>
        </p:nvSpPr>
        <p:spPr>
          <a:xfrm>
            <a:off x="8803901" y="5989320"/>
            <a:ext cx="2312988" cy="447675"/>
          </a:xfrm>
        </p:spPr>
        <p:txBody>
          <a:bodyPr rtlCol="0">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rtl="0"/>
            <a:r>
              <a:rPr lang="en-US" noProof="0"/>
              <a:t>Click to edit Master text styles</a:t>
            </a:r>
          </a:p>
        </p:txBody>
      </p:sp>
      <p:sp>
        <p:nvSpPr>
          <p:cNvPr id="50" name="Date Placeholder 6">
            <a:extLst>
              <a:ext uri="{FF2B5EF4-FFF2-40B4-BE49-F238E27FC236}">
                <a16:creationId xmlns:a16="http://schemas.microsoft.com/office/drawing/2014/main" id="{698236FE-C9B0-4E5C-A23B-C02CA6C84173}"/>
              </a:ext>
            </a:extLst>
          </p:cNvPr>
          <p:cNvSpPr>
            <a:spLocks noGrp="1"/>
          </p:cNvSpPr>
          <p:nvPr>
            <p:ph type="dt" sz="half" idx="34"/>
          </p:nvPr>
        </p:nvSpPr>
        <p:spPr>
          <a:xfrm>
            <a:off x="381000" y="6356350"/>
            <a:ext cx="2743200" cy="365125"/>
          </a:xfrm>
        </p:spPr>
        <p:txBody>
          <a:bodyPr rtlCol="0"/>
          <a:lstStyle/>
          <a:p>
            <a:pPr rtl="0"/>
            <a:r>
              <a:rPr lang="en-GB" noProof="0"/>
              <a:t>20XX</a:t>
            </a:r>
          </a:p>
        </p:txBody>
      </p:sp>
      <p:sp>
        <p:nvSpPr>
          <p:cNvPr id="51" name="Footer Placeholder 10">
            <a:extLst>
              <a:ext uri="{FF2B5EF4-FFF2-40B4-BE49-F238E27FC236}">
                <a16:creationId xmlns:a16="http://schemas.microsoft.com/office/drawing/2014/main" id="{A93C8C74-29A3-4BCC-8EB9-53CE59B4C8F9}"/>
              </a:ext>
            </a:extLst>
          </p:cNvPr>
          <p:cNvSpPr>
            <a:spLocks noGrp="1"/>
          </p:cNvSpPr>
          <p:nvPr>
            <p:ph type="ftr" sz="quarter" idx="35"/>
          </p:nvPr>
        </p:nvSpPr>
        <p:spPr>
          <a:xfrm>
            <a:off x="4038600" y="6356350"/>
            <a:ext cx="4114800" cy="365125"/>
          </a:xfrm>
        </p:spPr>
        <p:txBody>
          <a:bodyPr rtlCol="0"/>
          <a:lstStyle/>
          <a:p>
            <a:pPr rtl="0"/>
            <a:r>
              <a:rPr lang="en-GB" noProof="0"/>
              <a:t>Presentation title</a:t>
            </a:r>
          </a:p>
        </p:txBody>
      </p:sp>
      <p:sp>
        <p:nvSpPr>
          <p:cNvPr id="52" name="Slide Number Placeholder 11">
            <a:extLst>
              <a:ext uri="{FF2B5EF4-FFF2-40B4-BE49-F238E27FC236}">
                <a16:creationId xmlns:a16="http://schemas.microsoft.com/office/drawing/2014/main" id="{0DF7F3BB-66CF-46E2-823F-D94C887BC3F5}"/>
              </a:ext>
            </a:extLst>
          </p:cNvPr>
          <p:cNvSpPr>
            <a:spLocks noGrp="1"/>
          </p:cNvSpPr>
          <p:nvPr>
            <p:ph type="sldNum" sz="quarter" idx="36"/>
          </p:nvPr>
        </p:nvSpPr>
        <p:spPr>
          <a:xfrm>
            <a:off x="10713308" y="6356350"/>
            <a:ext cx="1097692" cy="365125"/>
          </a:xfrm>
        </p:spPr>
        <p:txBody>
          <a:bodyPr rtlCol="0"/>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2274370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381000" y="381000"/>
            <a:ext cx="7480465" cy="1325563"/>
          </a:xfrm>
        </p:spPr>
        <p:txBody>
          <a:bodyPr rtlCol="0">
            <a:normAutofit/>
          </a:bodyPr>
          <a:lstStyle>
            <a:lvl1pPr algn="l">
              <a:defRPr sz="6000">
                <a:solidFill>
                  <a:schemeClr val="tx1"/>
                </a:solidFill>
                <a:latin typeface="+mj-lt"/>
              </a:defRPr>
            </a:lvl1pPr>
          </a:lstStyle>
          <a:p>
            <a:pPr rtl="0"/>
            <a:r>
              <a:rPr lang="en-US" noProof="0"/>
              <a:t>Click to edit Master title style</a:t>
            </a:r>
            <a:endParaRPr lang="en-GB" noProof="0"/>
          </a:p>
        </p:txBody>
      </p:sp>
      <p:cxnSp>
        <p:nvCxnSpPr>
          <p:cNvPr id="3" name="Straight Connector 2">
            <a:extLst>
              <a:ext uri="{FF2B5EF4-FFF2-40B4-BE49-F238E27FC236}">
                <a16:creationId xmlns:a16="http://schemas.microsoft.com/office/drawing/2014/main" id="{F819E775-79C1-C048-A1C9-A453CB9DF3F9}"/>
              </a:ext>
            </a:extLst>
          </p:cNvPr>
          <p:cNvCxnSpPr/>
          <p:nvPr userDrawn="1"/>
        </p:nvCxnSpPr>
        <p:spPr>
          <a:xfrm>
            <a:off x="8504420" y="692983"/>
            <a:ext cx="368758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SmartArt Placeholder 4">
            <a:extLst>
              <a:ext uri="{FF2B5EF4-FFF2-40B4-BE49-F238E27FC236}">
                <a16:creationId xmlns:a16="http://schemas.microsoft.com/office/drawing/2014/main" id="{2DAB336B-F2EE-7540-B6B9-179BD611A5AC}"/>
              </a:ext>
            </a:extLst>
          </p:cNvPr>
          <p:cNvSpPr>
            <a:spLocks noGrp="1"/>
          </p:cNvSpPr>
          <p:nvPr>
            <p:ph type="dgm" sz="quarter" idx="10"/>
          </p:nvPr>
        </p:nvSpPr>
        <p:spPr>
          <a:xfrm>
            <a:off x="381000" y="1839913"/>
            <a:ext cx="11363325" cy="4572000"/>
          </a:xfrm>
        </p:spPr>
        <p:txBody>
          <a:bodyPr rtlCol="0"/>
          <a:lstStyle>
            <a:lvl1pPr>
              <a:defRPr>
                <a:latin typeface="+mn-lt"/>
              </a:defRPr>
            </a:lvl1pPr>
          </a:lstStyle>
          <a:p>
            <a:pPr rtl="0"/>
            <a:r>
              <a:rPr lang="en-US" noProof="0"/>
              <a:t>Click icon to add SmartArt graphic</a:t>
            </a:r>
            <a:endParaRPr lang="en-GB" noProof="0"/>
          </a:p>
        </p:txBody>
      </p:sp>
      <p:sp>
        <p:nvSpPr>
          <p:cNvPr id="6" name="Date Placeholder 6">
            <a:extLst>
              <a:ext uri="{FF2B5EF4-FFF2-40B4-BE49-F238E27FC236}">
                <a16:creationId xmlns:a16="http://schemas.microsoft.com/office/drawing/2014/main" id="{449E2D85-4B9C-467E-B70E-FFFA196D74DA}"/>
              </a:ext>
            </a:extLst>
          </p:cNvPr>
          <p:cNvSpPr>
            <a:spLocks noGrp="1"/>
          </p:cNvSpPr>
          <p:nvPr>
            <p:ph type="dt" sz="half" idx="11"/>
          </p:nvPr>
        </p:nvSpPr>
        <p:spPr>
          <a:xfrm>
            <a:off x="381000" y="6356350"/>
            <a:ext cx="2743200" cy="365125"/>
          </a:xfrm>
        </p:spPr>
        <p:txBody>
          <a:bodyPr rtlCol="0"/>
          <a:lstStyle/>
          <a:p>
            <a:pPr rtl="0"/>
            <a:r>
              <a:rPr lang="en-GB" noProof="0"/>
              <a:t>20XX</a:t>
            </a:r>
          </a:p>
        </p:txBody>
      </p:sp>
      <p:sp>
        <p:nvSpPr>
          <p:cNvPr id="7" name="Footer Placeholder 10">
            <a:extLst>
              <a:ext uri="{FF2B5EF4-FFF2-40B4-BE49-F238E27FC236}">
                <a16:creationId xmlns:a16="http://schemas.microsoft.com/office/drawing/2014/main" id="{CDB1B6C7-69CF-4FD7-B86B-D3BD6D56A4F0}"/>
              </a:ext>
            </a:extLst>
          </p:cNvPr>
          <p:cNvSpPr>
            <a:spLocks noGrp="1"/>
          </p:cNvSpPr>
          <p:nvPr>
            <p:ph type="ftr" sz="quarter" idx="12"/>
          </p:nvPr>
        </p:nvSpPr>
        <p:spPr>
          <a:xfrm>
            <a:off x="4038600" y="6356350"/>
            <a:ext cx="4114800" cy="365125"/>
          </a:xfrm>
        </p:spPr>
        <p:txBody>
          <a:bodyPr rtlCol="0"/>
          <a:lstStyle/>
          <a:p>
            <a:pPr rtl="0"/>
            <a:r>
              <a:rPr lang="en-GB" noProof="0"/>
              <a:t>Presentation title</a:t>
            </a:r>
          </a:p>
        </p:txBody>
      </p:sp>
      <p:sp>
        <p:nvSpPr>
          <p:cNvPr id="8" name="Slide Number Placeholder 11">
            <a:extLst>
              <a:ext uri="{FF2B5EF4-FFF2-40B4-BE49-F238E27FC236}">
                <a16:creationId xmlns:a16="http://schemas.microsoft.com/office/drawing/2014/main" id="{ABDCE1B3-CAC8-44F2-9A63-C903CBFBAFE0}"/>
              </a:ext>
            </a:extLst>
          </p:cNvPr>
          <p:cNvSpPr>
            <a:spLocks noGrp="1"/>
          </p:cNvSpPr>
          <p:nvPr>
            <p:ph type="sldNum" sz="quarter" idx="13"/>
          </p:nvPr>
        </p:nvSpPr>
        <p:spPr>
          <a:xfrm>
            <a:off x="10713308" y="6356350"/>
            <a:ext cx="1097692" cy="365125"/>
          </a:xfrm>
        </p:spPr>
        <p:txBody>
          <a:bodyPr rtlCol="0"/>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6467094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BF7DDA28-4051-4C9A-8640-99B7D9008EDD}"/>
              </a:ext>
            </a:extLst>
          </p:cNvPr>
          <p:cNvSpPr>
            <a:spLocks noGrp="1"/>
          </p:cNvSpPr>
          <p:nvPr>
            <p:ph type="pic" sz="quarter" idx="22"/>
          </p:nvPr>
        </p:nvSpPr>
        <p:spPr>
          <a:xfrm>
            <a:off x="0" y="0"/>
            <a:ext cx="12192000" cy="1662113"/>
          </a:xfrm>
        </p:spPr>
        <p:txBody>
          <a:bodyPr rtlCol="0"/>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097279" y="496957"/>
            <a:ext cx="9997440" cy="1662113"/>
          </a:xfrm>
          <a:solidFill>
            <a:schemeClr val="tx1">
              <a:alpha val="89000"/>
            </a:schemeClr>
          </a:solidFill>
        </p:spPr>
        <p:txBody>
          <a:bodyPr tIns="365760" rtlCol="0">
            <a:normAutofit/>
          </a:bodyPr>
          <a:lstStyle>
            <a:lvl1pPr algn="ctr">
              <a:defRPr sz="6000">
                <a:solidFill>
                  <a:schemeClr val="bg1"/>
                </a:solidFill>
                <a:latin typeface="+mj-lt"/>
              </a:defRPr>
            </a:lvl1pPr>
          </a:lstStyle>
          <a:p>
            <a:pPr rtl="0"/>
            <a:r>
              <a:rPr lang="en-US" noProof="0"/>
              <a:t>Click to edit Master title style</a:t>
            </a:r>
            <a:endParaRPr lang="en-GB" noProof="0"/>
          </a:p>
        </p:txBody>
      </p:sp>
      <p:sp>
        <p:nvSpPr>
          <p:cNvPr id="20" name="Table Placeholder 19">
            <a:extLst>
              <a:ext uri="{FF2B5EF4-FFF2-40B4-BE49-F238E27FC236}">
                <a16:creationId xmlns:a16="http://schemas.microsoft.com/office/drawing/2014/main" id="{822FF587-E1EB-4FC1-BE5F-847FC830EBC7}"/>
              </a:ext>
            </a:extLst>
          </p:cNvPr>
          <p:cNvSpPr>
            <a:spLocks noGrp="1"/>
          </p:cNvSpPr>
          <p:nvPr>
            <p:ph type="tbl" sz="quarter" idx="23"/>
          </p:nvPr>
        </p:nvSpPr>
        <p:spPr>
          <a:xfrm>
            <a:off x="1097279" y="2761488"/>
            <a:ext cx="9997440" cy="2825496"/>
          </a:xfrm>
        </p:spPr>
        <p:txBody>
          <a:bodyPr rtlCol="0"/>
          <a:lstStyle/>
          <a:p>
            <a:pPr rtl="0"/>
            <a:r>
              <a:rPr lang="en-US" noProof="0"/>
              <a:t>Click icon to add table</a:t>
            </a:r>
            <a:endParaRPr lang="en-GB" noProof="0"/>
          </a:p>
        </p:txBody>
      </p:sp>
      <p:sp>
        <p:nvSpPr>
          <p:cNvPr id="5" name="Date Placeholder 6">
            <a:extLst>
              <a:ext uri="{FF2B5EF4-FFF2-40B4-BE49-F238E27FC236}">
                <a16:creationId xmlns:a16="http://schemas.microsoft.com/office/drawing/2014/main" id="{404CA344-7BF6-40E6-846B-4DFC68BBDC3E}"/>
              </a:ext>
            </a:extLst>
          </p:cNvPr>
          <p:cNvSpPr>
            <a:spLocks noGrp="1"/>
          </p:cNvSpPr>
          <p:nvPr>
            <p:ph type="dt" sz="half" idx="10"/>
          </p:nvPr>
        </p:nvSpPr>
        <p:spPr>
          <a:xfrm>
            <a:off x="381000" y="6356350"/>
            <a:ext cx="2743200" cy="365125"/>
          </a:xfrm>
        </p:spPr>
        <p:txBody>
          <a:bodyPr rtlCol="0"/>
          <a:lstStyle/>
          <a:p>
            <a:pPr rtl="0"/>
            <a:r>
              <a:rPr lang="en-GB" noProof="0"/>
              <a:t>20XX</a:t>
            </a:r>
          </a:p>
        </p:txBody>
      </p:sp>
      <p:sp>
        <p:nvSpPr>
          <p:cNvPr id="6" name="Footer Placeholder 10">
            <a:extLst>
              <a:ext uri="{FF2B5EF4-FFF2-40B4-BE49-F238E27FC236}">
                <a16:creationId xmlns:a16="http://schemas.microsoft.com/office/drawing/2014/main" id="{4DF15184-BCA8-45CA-8E5F-B680ADBFE760}"/>
              </a:ext>
            </a:extLst>
          </p:cNvPr>
          <p:cNvSpPr>
            <a:spLocks noGrp="1"/>
          </p:cNvSpPr>
          <p:nvPr>
            <p:ph type="ftr" sz="quarter" idx="11"/>
          </p:nvPr>
        </p:nvSpPr>
        <p:spPr>
          <a:xfrm>
            <a:off x="4038600" y="6356350"/>
            <a:ext cx="4114800" cy="365125"/>
          </a:xfrm>
        </p:spPr>
        <p:txBody>
          <a:bodyPr rtlCol="0"/>
          <a:lstStyle/>
          <a:p>
            <a:pPr rtl="0"/>
            <a:r>
              <a:rPr lang="en-GB" noProof="0"/>
              <a:t>Presentation title</a:t>
            </a:r>
          </a:p>
        </p:txBody>
      </p:sp>
      <p:sp>
        <p:nvSpPr>
          <p:cNvPr id="7" name="Slide Number Placeholder 11">
            <a:extLst>
              <a:ext uri="{FF2B5EF4-FFF2-40B4-BE49-F238E27FC236}">
                <a16:creationId xmlns:a16="http://schemas.microsoft.com/office/drawing/2014/main" id="{829741B7-179B-4CE8-A5A5-D3EF55278AD7}"/>
              </a:ext>
            </a:extLst>
          </p:cNvPr>
          <p:cNvSpPr>
            <a:spLocks noGrp="1"/>
          </p:cNvSpPr>
          <p:nvPr>
            <p:ph type="sldNum" sz="quarter" idx="12"/>
          </p:nvPr>
        </p:nvSpPr>
        <p:spPr>
          <a:xfrm>
            <a:off x="10713308" y="6356350"/>
            <a:ext cx="1097692" cy="365125"/>
          </a:xfrm>
        </p:spPr>
        <p:txBody>
          <a:bodyPr rtlCol="0"/>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24579066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9B023D1-B432-4327-9B3B-545A055D0CD3}"/>
              </a:ext>
            </a:extLst>
          </p:cNvPr>
          <p:cNvSpPr>
            <a:spLocks noGrp="1"/>
          </p:cNvSpPr>
          <p:nvPr>
            <p:ph type="pic" sz="quarter" idx="11"/>
          </p:nvPr>
        </p:nvSpPr>
        <p:spPr>
          <a:xfrm>
            <a:off x="0" y="-38905"/>
            <a:ext cx="12261163" cy="6896905"/>
          </a:xfrm>
        </p:spPr>
        <p:txBody>
          <a:bodyPr rtlCol="0"/>
          <a:lstStyle/>
          <a:p>
            <a:pPr rtl="0"/>
            <a:r>
              <a:rPr lang="en-US" noProof="0"/>
              <a:t>Click icon to add picture</a:t>
            </a:r>
            <a:endParaRPr lang="en-GB" noProof="0"/>
          </a:p>
        </p:txBody>
      </p:sp>
      <p:sp>
        <p:nvSpPr>
          <p:cNvPr id="9" name="Text Placeholder 8">
            <a:extLst>
              <a:ext uri="{FF2B5EF4-FFF2-40B4-BE49-F238E27FC236}">
                <a16:creationId xmlns:a16="http://schemas.microsoft.com/office/drawing/2014/main" id="{D44B8F7E-01E4-AA4B-B60F-A2BF94E3A19C}"/>
              </a:ext>
            </a:extLst>
          </p:cNvPr>
          <p:cNvSpPr>
            <a:spLocks noGrp="1"/>
          </p:cNvSpPr>
          <p:nvPr>
            <p:ph type="body" sz="quarter" idx="10"/>
          </p:nvPr>
        </p:nvSpPr>
        <p:spPr>
          <a:xfrm>
            <a:off x="1530439" y="1886755"/>
            <a:ext cx="9131121" cy="3084489"/>
          </a:xfrm>
          <a:solidFill>
            <a:schemeClr val="accent1">
              <a:alpha val="89000"/>
            </a:schemeClr>
          </a:solidFill>
        </p:spPr>
        <p:txBody>
          <a:bodyPr lIns="1005840" tIns="640080" rtlCol="0" anchor="t" anchorCtr="0">
            <a:noAutofit/>
          </a:bodyPr>
          <a:lstStyle>
            <a:lvl1pPr marL="0" indent="0" algn="l">
              <a:buNone/>
              <a:defRPr sz="3600">
                <a:solidFill>
                  <a:schemeClr val="bg1"/>
                </a:solidFill>
                <a:latin typeface="+mj-lt"/>
              </a:defRPr>
            </a:lvl1pPr>
            <a:lvl2pPr marL="457200" indent="0" algn="l">
              <a:buNone/>
              <a:defRPr sz="2800">
                <a:solidFill>
                  <a:schemeClr val="bg1"/>
                </a:solidFill>
                <a:latin typeface="+mj-lt"/>
              </a:defRPr>
            </a:lvl2pPr>
            <a:lvl3pPr marL="914400" indent="0" algn="l">
              <a:buNone/>
              <a:defRPr sz="2400">
                <a:solidFill>
                  <a:schemeClr val="bg1"/>
                </a:solidFill>
                <a:latin typeface="+mj-lt"/>
              </a:defRPr>
            </a:lvl3pPr>
            <a:lvl4pPr marL="1371600" indent="0" algn="l">
              <a:buNone/>
              <a:defRPr sz="2000">
                <a:solidFill>
                  <a:schemeClr val="bg1"/>
                </a:solidFill>
                <a:latin typeface="+mj-lt"/>
              </a:defRPr>
            </a:lvl4pPr>
            <a:lvl5pPr marL="1828800" indent="0" algn="l">
              <a:buNone/>
              <a:defRPr sz="2000">
                <a:solidFill>
                  <a:schemeClr val="bg1"/>
                </a:solidFill>
                <a:latin typeface="+mj-lt"/>
              </a:defRPr>
            </a:lvl5pPr>
          </a:lstStyle>
          <a:p>
            <a:pPr lvl="0" rtl="0"/>
            <a:r>
              <a:rPr lang="en-US" noProof="0"/>
              <a:t>Click to edit Master text styles</a:t>
            </a:r>
          </a:p>
        </p:txBody>
      </p:sp>
      <p:sp>
        <p:nvSpPr>
          <p:cNvPr id="2" name="Title 1">
            <a:extLst>
              <a:ext uri="{FF2B5EF4-FFF2-40B4-BE49-F238E27FC236}">
                <a16:creationId xmlns:a16="http://schemas.microsoft.com/office/drawing/2014/main" id="{1F8581E8-B832-44F5-8573-1D49AF804EAA}"/>
              </a:ext>
            </a:extLst>
          </p:cNvPr>
          <p:cNvSpPr>
            <a:spLocks noGrp="1"/>
          </p:cNvSpPr>
          <p:nvPr>
            <p:ph type="title"/>
          </p:nvPr>
        </p:nvSpPr>
        <p:spPr>
          <a:xfrm>
            <a:off x="2448642" y="4040803"/>
            <a:ext cx="7766978" cy="484050"/>
          </a:xfrm>
        </p:spPr>
        <p:txBody>
          <a:bodyPr rtlCol="0">
            <a:noAutofit/>
          </a:bodyPr>
          <a:lstStyle>
            <a:lvl1pPr>
              <a:defRPr sz="1800" cap="all" baseline="0">
                <a:solidFill>
                  <a:schemeClr val="bg1"/>
                </a:solidFill>
                <a:latin typeface="+mn-lt"/>
              </a:defRPr>
            </a:lvl1pPr>
          </a:lstStyle>
          <a:p>
            <a:pPr rtl="0"/>
            <a:r>
              <a:rPr lang="en-US" noProof="0"/>
              <a:t>Click to edit Master title style</a:t>
            </a:r>
            <a:endParaRPr lang="en-GB" noProof="0"/>
          </a:p>
        </p:txBody>
      </p:sp>
      <p:sp>
        <p:nvSpPr>
          <p:cNvPr id="6" name="Date Placeholder 1">
            <a:extLst>
              <a:ext uri="{FF2B5EF4-FFF2-40B4-BE49-F238E27FC236}">
                <a16:creationId xmlns:a16="http://schemas.microsoft.com/office/drawing/2014/main" id="{38C5CB97-CD0D-4684-A674-58C891FBC20B}"/>
              </a:ext>
            </a:extLst>
          </p:cNvPr>
          <p:cNvSpPr>
            <a:spLocks noGrp="1"/>
          </p:cNvSpPr>
          <p:nvPr>
            <p:ph type="dt" sz="half" idx="12"/>
          </p:nvPr>
        </p:nvSpPr>
        <p:spPr>
          <a:xfrm>
            <a:off x="381000" y="6356350"/>
            <a:ext cx="2743200" cy="365125"/>
          </a:xfrm>
        </p:spPr>
        <p:txBody>
          <a:bodyPr rtlCol="0"/>
          <a:lstStyle>
            <a:lvl1pPr>
              <a:defRPr>
                <a:solidFill>
                  <a:schemeClr val="bg1"/>
                </a:solidFill>
              </a:defRPr>
            </a:lvl1pPr>
          </a:lstStyle>
          <a:p>
            <a:pPr rtl="0"/>
            <a:r>
              <a:rPr lang="en-GB" noProof="0"/>
              <a:t>20XX</a:t>
            </a:r>
          </a:p>
        </p:txBody>
      </p:sp>
      <p:sp>
        <p:nvSpPr>
          <p:cNvPr id="7" name="Footer Placeholder 2">
            <a:extLst>
              <a:ext uri="{FF2B5EF4-FFF2-40B4-BE49-F238E27FC236}">
                <a16:creationId xmlns:a16="http://schemas.microsoft.com/office/drawing/2014/main" id="{9DB43653-49BD-4FF8-AC52-100F2628D038}"/>
              </a:ext>
            </a:extLst>
          </p:cNvPr>
          <p:cNvSpPr>
            <a:spLocks noGrp="1"/>
          </p:cNvSpPr>
          <p:nvPr>
            <p:ph type="ftr" sz="quarter" idx="13"/>
          </p:nvPr>
        </p:nvSpPr>
        <p:spPr>
          <a:xfrm>
            <a:off x="4038600" y="6356350"/>
            <a:ext cx="4114800" cy="365125"/>
          </a:xfrm>
        </p:spPr>
        <p:txBody>
          <a:bodyPr rtlCol="0"/>
          <a:lstStyle>
            <a:lvl1pPr>
              <a:defRPr>
                <a:solidFill>
                  <a:schemeClr val="bg1"/>
                </a:solidFill>
              </a:defRPr>
            </a:lvl1pPr>
          </a:lstStyle>
          <a:p>
            <a:pPr rtl="0"/>
            <a:r>
              <a:rPr lang="en-GB" noProof="0"/>
              <a:t>Presentation title</a:t>
            </a:r>
          </a:p>
        </p:txBody>
      </p:sp>
      <p:sp>
        <p:nvSpPr>
          <p:cNvPr id="8" name="Slide Number Placeholder 3">
            <a:extLst>
              <a:ext uri="{FF2B5EF4-FFF2-40B4-BE49-F238E27FC236}">
                <a16:creationId xmlns:a16="http://schemas.microsoft.com/office/drawing/2014/main" id="{C175707F-64A0-469B-AE09-445DCC67D318}"/>
              </a:ext>
            </a:extLst>
          </p:cNvPr>
          <p:cNvSpPr>
            <a:spLocks noGrp="1"/>
          </p:cNvSpPr>
          <p:nvPr>
            <p:ph type="sldNum" sz="quarter" idx="14"/>
          </p:nvPr>
        </p:nvSpPr>
        <p:spPr>
          <a:xfrm>
            <a:off x="10713308" y="6356350"/>
            <a:ext cx="1097692" cy="365125"/>
          </a:xfrm>
        </p:spPr>
        <p:txBody>
          <a:bodyPr rtlCol="0"/>
          <a:lstStyle>
            <a:lvl1pPr>
              <a:defRPr>
                <a:solidFill>
                  <a:schemeClr val="bg1"/>
                </a:solidFill>
              </a:defRPr>
            </a:lvl1pPr>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28751072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BFED5AE-62FF-41D3-952B-067FA66380DF}"/>
              </a:ext>
            </a:extLst>
          </p:cNvPr>
          <p:cNvSpPr>
            <a:spLocks noGrp="1"/>
          </p:cNvSpPr>
          <p:nvPr>
            <p:ph type="pic" sz="quarter" idx="10"/>
          </p:nvPr>
        </p:nvSpPr>
        <p:spPr>
          <a:xfrm>
            <a:off x="-85" y="-4763"/>
            <a:ext cx="5021348" cy="6858001"/>
          </a:xfrm>
        </p:spPr>
        <p:txBody>
          <a:bodyPr rtlCol="0"/>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677778" y="457201"/>
            <a:ext cx="4776538" cy="2285999"/>
          </a:xfrm>
          <a:solidFill>
            <a:schemeClr val="tx1">
              <a:alpha val="92000"/>
            </a:schemeClr>
          </a:solidFill>
        </p:spPr>
        <p:txBody>
          <a:bodyPr lIns="457200" rtlCol="0" anchor="ctr">
            <a:noAutofit/>
          </a:bodyPr>
          <a:lstStyle>
            <a:lvl1pPr>
              <a:defRPr sz="6000">
                <a:solidFill>
                  <a:schemeClr val="bg1"/>
                </a:solidFill>
                <a:latin typeface="+mj-lt"/>
              </a:defRPr>
            </a:lvl1pPr>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6096000" y="1484357"/>
            <a:ext cx="5259388" cy="4442153"/>
          </a:xfrm>
        </p:spPr>
        <p:txBody>
          <a:bodyPr rtlCol="0">
            <a:normAutofit/>
          </a:bodyPr>
          <a:lstStyle>
            <a:lvl1pPr marL="0" indent="0">
              <a:lnSpc>
                <a:spcPct val="100000"/>
              </a:lnSpc>
              <a:buNone/>
              <a:defRPr sz="2400">
                <a:solidFill>
                  <a:schemeClr val="bg2"/>
                </a:solidFill>
                <a:latin typeface="+mj-lt"/>
              </a:defRPr>
            </a:lvl1pPr>
            <a:lvl2pPr marL="457200" indent="0">
              <a:lnSpc>
                <a:spcPct val="100000"/>
              </a:lnSpc>
              <a:buNone/>
              <a:defRPr sz="2000">
                <a:solidFill>
                  <a:schemeClr val="bg2"/>
                </a:solidFill>
                <a:latin typeface="+mj-lt"/>
              </a:defRPr>
            </a:lvl2pPr>
            <a:lvl3pPr marL="914400" indent="0">
              <a:lnSpc>
                <a:spcPct val="100000"/>
              </a:lnSpc>
              <a:buNone/>
              <a:defRPr sz="1800">
                <a:solidFill>
                  <a:schemeClr val="bg2"/>
                </a:solidFill>
                <a:latin typeface="+mj-lt"/>
              </a:defRPr>
            </a:lvl3pPr>
            <a:lvl4pPr marL="1371600" indent="0">
              <a:lnSpc>
                <a:spcPct val="100000"/>
              </a:lnSpc>
              <a:buNone/>
              <a:defRPr sz="1600">
                <a:solidFill>
                  <a:schemeClr val="bg2"/>
                </a:solidFill>
                <a:latin typeface="+mj-lt"/>
              </a:defRPr>
            </a:lvl4pPr>
            <a:lvl5pPr marL="1828800" indent="0">
              <a:lnSpc>
                <a:spcPct val="100000"/>
              </a:lnSpc>
              <a:buNone/>
              <a:defRPr sz="1600">
                <a:solidFill>
                  <a:schemeClr val="bg2"/>
                </a:solidFill>
                <a:latin typeface="+mj-lt"/>
              </a:defRPr>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6" name="Date Placeholder 3">
            <a:extLst>
              <a:ext uri="{FF2B5EF4-FFF2-40B4-BE49-F238E27FC236}">
                <a16:creationId xmlns:a16="http://schemas.microsoft.com/office/drawing/2014/main" id="{D6C26EFF-CEA6-4978-A83B-400BFB2B863D}"/>
              </a:ext>
            </a:extLst>
          </p:cNvPr>
          <p:cNvSpPr>
            <a:spLocks noGrp="1"/>
          </p:cNvSpPr>
          <p:nvPr>
            <p:ph type="dt" sz="half" idx="11"/>
          </p:nvPr>
        </p:nvSpPr>
        <p:spPr>
          <a:xfrm>
            <a:off x="381000" y="6356350"/>
            <a:ext cx="2743200" cy="365125"/>
          </a:xfrm>
        </p:spPr>
        <p:txBody>
          <a:bodyPr rtlCol="0"/>
          <a:lstStyle>
            <a:lvl1pPr>
              <a:defRPr>
                <a:solidFill>
                  <a:schemeClr val="bg1"/>
                </a:solidFill>
              </a:defRPr>
            </a:lvl1pPr>
          </a:lstStyle>
          <a:p>
            <a:pPr rtl="0"/>
            <a:r>
              <a:rPr lang="en-GB" noProof="0"/>
              <a:t>20XX</a:t>
            </a:r>
          </a:p>
        </p:txBody>
      </p:sp>
      <p:sp>
        <p:nvSpPr>
          <p:cNvPr id="7" name="Footer Placeholder 4">
            <a:extLst>
              <a:ext uri="{FF2B5EF4-FFF2-40B4-BE49-F238E27FC236}">
                <a16:creationId xmlns:a16="http://schemas.microsoft.com/office/drawing/2014/main" id="{0FC19E3C-A9EA-4809-9D98-B4C1EB8B35B8}"/>
              </a:ext>
            </a:extLst>
          </p:cNvPr>
          <p:cNvSpPr>
            <a:spLocks noGrp="1"/>
          </p:cNvSpPr>
          <p:nvPr>
            <p:ph type="ftr" sz="quarter" idx="12"/>
          </p:nvPr>
        </p:nvSpPr>
        <p:spPr>
          <a:xfrm>
            <a:off x="6096000" y="6356350"/>
            <a:ext cx="2057400" cy="365125"/>
          </a:xfrm>
        </p:spPr>
        <p:txBody>
          <a:bodyPr rtlCol="0"/>
          <a:lstStyle>
            <a:lvl1pPr algn="l">
              <a:defRPr/>
            </a:lvl1pPr>
          </a:lstStyle>
          <a:p>
            <a:pPr rtl="0"/>
            <a:r>
              <a:rPr lang="en-GB" noProof="0"/>
              <a:t>Presentation title</a:t>
            </a:r>
          </a:p>
        </p:txBody>
      </p:sp>
      <p:sp>
        <p:nvSpPr>
          <p:cNvPr id="8" name="Slide Number Placeholder 5">
            <a:extLst>
              <a:ext uri="{FF2B5EF4-FFF2-40B4-BE49-F238E27FC236}">
                <a16:creationId xmlns:a16="http://schemas.microsoft.com/office/drawing/2014/main" id="{973FE4BB-3117-49A2-8624-3E68B8119241}"/>
              </a:ext>
            </a:extLst>
          </p:cNvPr>
          <p:cNvSpPr>
            <a:spLocks noGrp="1"/>
          </p:cNvSpPr>
          <p:nvPr>
            <p:ph type="sldNum" sz="quarter" idx="13"/>
          </p:nvPr>
        </p:nvSpPr>
        <p:spPr>
          <a:xfrm>
            <a:off x="10713308" y="6356350"/>
            <a:ext cx="1097692" cy="365125"/>
          </a:xfrm>
        </p:spPr>
        <p:txBody>
          <a:bodyPr rtlCol="0"/>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799200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rtlCol="0" anchor="b">
            <a:noAutofit/>
          </a:bodyPr>
          <a:lstStyle>
            <a:lvl1pPr>
              <a:defRPr sz="4000">
                <a:solidFill>
                  <a:schemeClr val="tx1"/>
                </a:solidFill>
                <a:latin typeface="+mj-lt"/>
              </a:defRPr>
            </a:lvl1pPr>
          </a:lstStyle>
          <a:p>
            <a:pPr rtl="0"/>
            <a:r>
              <a:rPr lang="en-US" noProof="0"/>
              <a:t>Click to edit Master title style</a:t>
            </a:r>
            <a:endParaRPr lang="en-GB" noProof="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310938"/>
            <a:ext cx="3932237" cy="3558050"/>
          </a:xfrm>
        </p:spPr>
        <p:txBody>
          <a:bodyPr rtlCol="0">
            <a:normAutofit/>
          </a:bodyPr>
          <a:lstStyle>
            <a:lvl1pPr marL="0" indent="0">
              <a:buNone/>
              <a:defRPr sz="1800">
                <a:solidFill>
                  <a:schemeClr val="bg2"/>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9" name="Right Triangle 8">
            <a:extLst>
              <a:ext uri="{FF2B5EF4-FFF2-40B4-BE49-F238E27FC236}">
                <a16:creationId xmlns:a16="http://schemas.microsoft.com/office/drawing/2014/main" id="{AF17559D-BCE9-2744-9623-22E1EE6DF537}"/>
              </a:ext>
            </a:extLst>
          </p:cNvPr>
          <p:cNvSpPr/>
          <p:nvPr userDrawn="1"/>
        </p:nvSpPr>
        <p:spPr>
          <a:xfrm flipH="1">
            <a:off x="6633556" y="1429789"/>
            <a:ext cx="5558444" cy="5428211"/>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rtlCol="0"/>
          <a:lstStyle>
            <a:lvl1pPr marL="0" indent="0">
              <a:buNone/>
              <a:defRPr sz="3200">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cxnSp>
        <p:nvCxnSpPr>
          <p:cNvPr id="10" name="Straight Connector 9">
            <a:extLst>
              <a:ext uri="{FF2B5EF4-FFF2-40B4-BE49-F238E27FC236}">
                <a16:creationId xmlns:a16="http://schemas.microsoft.com/office/drawing/2014/main" id="{6F2EDADE-B47B-8242-8D03-079A12F1C7A2}"/>
              </a:ext>
            </a:extLst>
          </p:cNvPr>
          <p:cNvCxnSpPr>
            <a:cxnSpLocks/>
          </p:cNvCxnSpPr>
          <p:nvPr userDrawn="1"/>
        </p:nvCxnSpPr>
        <p:spPr>
          <a:xfrm>
            <a:off x="483229"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Content, and pictur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2031C9-0B4C-44DA-907A-9CB143407732}"/>
              </a:ext>
            </a:extLst>
          </p:cNvPr>
          <p:cNvSpPr>
            <a:spLocks noGrp="1"/>
          </p:cNvSpPr>
          <p:nvPr>
            <p:ph type="pic" sz="quarter" idx="10"/>
          </p:nvPr>
        </p:nvSpPr>
        <p:spPr>
          <a:xfrm>
            <a:off x="6095999" y="0"/>
            <a:ext cx="6096001" cy="6858000"/>
          </a:xfrm>
        </p:spPr>
        <p:txBody>
          <a:bodyPr rtlCol="0"/>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11" y="876926"/>
            <a:ext cx="5079113" cy="1356607"/>
          </a:xfrm>
        </p:spPr>
        <p:txBody>
          <a:bodyPr rtlCol="0" anchor="t" anchorCtr="0">
            <a:normAutofit/>
          </a:bodyPr>
          <a:lstStyle>
            <a:lvl1pPr>
              <a:defRPr sz="6000">
                <a:solidFill>
                  <a:schemeClr val="tx1"/>
                </a:solidFill>
                <a:latin typeface="+mj-lt"/>
              </a:defRPr>
            </a:lvl1pPr>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10" y="2233534"/>
            <a:ext cx="4205990" cy="2833142"/>
          </a:xfrm>
        </p:spPr>
        <p:txBody>
          <a:bodyPr rtlCol="0">
            <a:normAutofit/>
          </a:bodyPr>
          <a:lstStyle>
            <a:lvl1pPr marL="0" indent="0">
              <a:buNone/>
              <a:defRPr sz="2400">
                <a:solidFill>
                  <a:schemeClr val="tx2"/>
                </a:solidFill>
                <a:latin typeface="+mj-lt"/>
              </a:defRPr>
            </a:lvl1pPr>
            <a:lvl2pPr marL="457200" indent="0">
              <a:buNone/>
              <a:defRPr sz="2000">
                <a:solidFill>
                  <a:schemeClr val="tx2"/>
                </a:solidFill>
                <a:latin typeface="+mj-lt"/>
              </a:defRPr>
            </a:lvl2pPr>
            <a:lvl3pPr marL="914400" indent="0">
              <a:buNone/>
              <a:defRPr sz="1800">
                <a:solidFill>
                  <a:schemeClr val="tx2"/>
                </a:solidFill>
                <a:latin typeface="+mj-lt"/>
              </a:defRPr>
            </a:lvl3pPr>
            <a:lvl4pPr marL="1371600" indent="0">
              <a:buNone/>
              <a:defRPr sz="1600">
                <a:solidFill>
                  <a:schemeClr val="tx2"/>
                </a:solidFill>
                <a:latin typeface="+mj-lt"/>
              </a:defRPr>
            </a:lvl4pPr>
            <a:lvl5pPr marL="1828800" indent="0">
              <a:buNone/>
              <a:defRPr sz="1600">
                <a:solidFill>
                  <a:schemeClr val="tx2"/>
                </a:solidFill>
                <a:latin typeface="+mj-lt"/>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cxnSp>
        <p:nvCxnSpPr>
          <p:cNvPr id="13" name="Straight Connector 12">
            <a:extLst>
              <a:ext uri="{FF2B5EF4-FFF2-40B4-BE49-F238E27FC236}">
                <a16:creationId xmlns:a16="http://schemas.microsoft.com/office/drawing/2014/main" id="{DE23592C-4E26-184A-AAED-41EC35AFF551}"/>
              </a:ext>
            </a:extLst>
          </p:cNvPr>
          <p:cNvCxnSpPr/>
          <p:nvPr userDrawn="1"/>
        </p:nvCxnSpPr>
        <p:spPr>
          <a:xfrm>
            <a:off x="0" y="5711252"/>
            <a:ext cx="368758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Footer Placeholder 4">
            <a:extLst>
              <a:ext uri="{FF2B5EF4-FFF2-40B4-BE49-F238E27FC236}">
                <a16:creationId xmlns:a16="http://schemas.microsoft.com/office/drawing/2014/main" id="{B68C5F28-837A-4354-8BA4-A994BD1D699D}"/>
              </a:ext>
            </a:extLst>
          </p:cNvPr>
          <p:cNvSpPr>
            <a:spLocks noGrp="1"/>
          </p:cNvSpPr>
          <p:nvPr>
            <p:ph type="ftr" sz="quarter" idx="11"/>
          </p:nvPr>
        </p:nvSpPr>
        <p:spPr>
          <a:xfrm>
            <a:off x="2808890" y="6356350"/>
            <a:ext cx="3108434" cy="365125"/>
          </a:xfrm>
        </p:spPr>
        <p:txBody>
          <a:bodyPr rtlCol="0"/>
          <a:lstStyle>
            <a:lvl1pPr algn="r">
              <a:defRPr>
                <a:latin typeface="+mn-lt"/>
              </a:defRPr>
            </a:lvl1pPr>
          </a:lstStyle>
          <a:p>
            <a:pPr rtl="0"/>
            <a:r>
              <a:rPr lang="en-GB" noProof="0"/>
              <a:t>Presentation title</a:t>
            </a:r>
          </a:p>
        </p:txBody>
      </p:sp>
      <p:sp>
        <p:nvSpPr>
          <p:cNvPr id="9" name="Slide Number Placeholder 5">
            <a:extLst>
              <a:ext uri="{FF2B5EF4-FFF2-40B4-BE49-F238E27FC236}">
                <a16:creationId xmlns:a16="http://schemas.microsoft.com/office/drawing/2014/main" id="{A6EDF98A-063D-47C8-8D91-A223F9955260}"/>
              </a:ext>
            </a:extLst>
          </p:cNvPr>
          <p:cNvSpPr>
            <a:spLocks noGrp="1"/>
          </p:cNvSpPr>
          <p:nvPr>
            <p:ph type="sldNum" sz="quarter" idx="4"/>
          </p:nvPr>
        </p:nvSpPr>
        <p:spPr>
          <a:xfrm>
            <a:off x="10713308" y="6356350"/>
            <a:ext cx="1097692" cy="365125"/>
          </a:xfrm>
          <a:prstGeom prst="rect">
            <a:avLst/>
          </a:prstGeom>
        </p:spPr>
        <p:txBody>
          <a:bodyPr vert="horz" lIns="91440" tIns="45720" rIns="91440" bIns="45720" rtlCol="0" anchor="ctr"/>
          <a:lstStyle>
            <a:lvl1pPr algn="r">
              <a:defRPr sz="1200">
                <a:solidFill>
                  <a:schemeClr val="bg1"/>
                </a:solidFill>
                <a:latin typeface="+mn-lt"/>
              </a:defRPr>
            </a:lvl1pPr>
          </a:lstStyle>
          <a:p>
            <a:pPr rtl="0"/>
            <a:fld id="{294A09A9-5501-47C1-A89A-A340965A2BE2}" type="slidenum">
              <a:rPr lang="en-GB" noProof="0" smtClean="0"/>
              <a:pPr/>
              <a:t>‹#›</a:t>
            </a:fld>
            <a:endParaRPr lang="en-GB" noProof="0"/>
          </a:p>
        </p:txBody>
      </p:sp>
      <p:sp>
        <p:nvSpPr>
          <p:cNvPr id="11" name="Date Placeholder 3">
            <a:extLst>
              <a:ext uri="{FF2B5EF4-FFF2-40B4-BE49-F238E27FC236}">
                <a16:creationId xmlns:a16="http://schemas.microsoft.com/office/drawing/2014/main" id="{042684A6-77E9-406F-A431-4C57DCAE62A7}"/>
              </a:ext>
            </a:extLst>
          </p:cNvPr>
          <p:cNvSpPr>
            <a:spLocks noGrp="1"/>
          </p:cNvSpPr>
          <p:nvPr>
            <p:ph type="dt" sz="half" idx="2"/>
          </p:nvPr>
        </p:nvSpPr>
        <p:spPr>
          <a:xfrm>
            <a:off x="381000" y="6356350"/>
            <a:ext cx="1954427" cy="365125"/>
          </a:xfrm>
          <a:prstGeom prst="rect">
            <a:avLst/>
          </a:prstGeom>
        </p:spPr>
        <p:txBody>
          <a:bodyPr vert="horz" lIns="91440" tIns="45720" rIns="91440" bIns="45720" rtlCol="0" anchor="ctr"/>
          <a:lstStyle>
            <a:lvl1pPr algn="l">
              <a:defRPr sz="1200">
                <a:solidFill>
                  <a:schemeClr val="tx1">
                    <a:tint val="75000"/>
                  </a:schemeClr>
                </a:solidFill>
                <a:latin typeface="+mn-lt"/>
              </a:defRPr>
            </a:lvl1pPr>
          </a:lstStyle>
          <a:p>
            <a:pPr rtl="0"/>
            <a:r>
              <a:rPr lang="en-GB" noProof="0"/>
              <a:t>20XX</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376629" y="611455"/>
            <a:ext cx="10646275" cy="1356607"/>
          </a:xfrm>
        </p:spPr>
        <p:txBody>
          <a:bodyPr rtlCol="0" anchor="t" anchorCtr="0">
            <a:normAutofit/>
          </a:bodyPr>
          <a:lstStyle>
            <a:lvl1pPr algn="l">
              <a:defRPr sz="6000">
                <a:solidFill>
                  <a:schemeClr val="tx1"/>
                </a:solidFill>
                <a:latin typeface="+mj-lt"/>
              </a:defRPr>
            </a:lvl1pPr>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370390" y="1883664"/>
            <a:ext cx="11386181" cy="4352544"/>
          </a:xfrm>
        </p:spPr>
        <p:txBody>
          <a:bodyPr rtlCol="0">
            <a:normAutofit/>
          </a:bodyPr>
          <a:lstStyle>
            <a:lvl1pPr marL="0" indent="0" algn="l">
              <a:buNone/>
              <a:defRPr sz="2400">
                <a:solidFill>
                  <a:schemeClr val="tx2"/>
                </a:solidFill>
                <a:latin typeface="+mj-lt"/>
              </a:defRPr>
            </a:lvl1pPr>
            <a:lvl2pPr marL="457200" indent="0" algn="l">
              <a:buNone/>
              <a:defRPr sz="2000">
                <a:solidFill>
                  <a:schemeClr val="tx2"/>
                </a:solidFill>
                <a:latin typeface="+mj-lt"/>
              </a:defRPr>
            </a:lvl2pPr>
            <a:lvl3pPr marL="914400" indent="0" algn="l">
              <a:buNone/>
              <a:defRPr sz="1800">
                <a:solidFill>
                  <a:schemeClr val="tx2"/>
                </a:solidFill>
                <a:latin typeface="+mj-lt"/>
              </a:defRPr>
            </a:lvl3pPr>
            <a:lvl4pPr marL="1371600" indent="0" algn="l">
              <a:buNone/>
              <a:defRPr sz="1600">
                <a:solidFill>
                  <a:schemeClr val="tx2"/>
                </a:solidFill>
                <a:latin typeface="+mj-lt"/>
              </a:defRPr>
            </a:lvl4pPr>
            <a:lvl5pPr marL="1828800" indent="0" algn="l">
              <a:buNone/>
              <a:defRPr sz="1600">
                <a:solidFill>
                  <a:schemeClr val="tx2"/>
                </a:solidFill>
                <a:latin typeface="+mj-lt"/>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CD8458DC-876E-488A-944B-22A18113BE07}"/>
              </a:ext>
            </a:extLst>
          </p:cNvPr>
          <p:cNvSpPr>
            <a:spLocks noGrp="1"/>
          </p:cNvSpPr>
          <p:nvPr>
            <p:ph type="dt" sz="half" idx="10"/>
          </p:nvPr>
        </p:nvSpPr>
        <p:spPr>
          <a:xfrm>
            <a:off x="381000" y="6356350"/>
            <a:ext cx="2743200" cy="365125"/>
          </a:xfrm>
        </p:spPr>
        <p:txBody>
          <a:bodyPr rtlCol="0"/>
          <a:lstStyle>
            <a:lvl1pPr>
              <a:defRPr>
                <a:latin typeface="+mn-lt"/>
              </a:defRPr>
            </a:lvl1pPr>
          </a:lstStyle>
          <a:p>
            <a:pPr rtl="0"/>
            <a:r>
              <a:rPr lang="en-GB" noProof="0"/>
              <a:t>20XX</a:t>
            </a:r>
          </a:p>
        </p:txBody>
      </p:sp>
      <p:sp>
        <p:nvSpPr>
          <p:cNvPr id="5" name="Footer Placeholder 4">
            <a:extLst>
              <a:ext uri="{FF2B5EF4-FFF2-40B4-BE49-F238E27FC236}">
                <a16:creationId xmlns:a16="http://schemas.microsoft.com/office/drawing/2014/main" id="{5D8DA1A0-979E-4983-A719-E249D39F2257}"/>
              </a:ext>
            </a:extLst>
          </p:cNvPr>
          <p:cNvSpPr>
            <a:spLocks noGrp="1"/>
          </p:cNvSpPr>
          <p:nvPr>
            <p:ph type="ftr" sz="quarter" idx="11"/>
          </p:nvPr>
        </p:nvSpPr>
        <p:spPr>
          <a:xfrm>
            <a:off x="4038600" y="6356350"/>
            <a:ext cx="4114800" cy="365125"/>
          </a:xfrm>
        </p:spPr>
        <p:txBody>
          <a:bodyPr rtlCol="0"/>
          <a:lstStyle>
            <a:lvl1pPr>
              <a:defRPr>
                <a:latin typeface="+mn-lt"/>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E1C9D0CB-E1A8-47F0-B2C6-6F370F7EC383}"/>
              </a:ext>
            </a:extLst>
          </p:cNvPr>
          <p:cNvSpPr>
            <a:spLocks noGrp="1"/>
          </p:cNvSpPr>
          <p:nvPr>
            <p:ph type="sldNum" sz="quarter" idx="12"/>
          </p:nvPr>
        </p:nvSpPr>
        <p:spPr>
          <a:xfrm>
            <a:off x="10713308" y="6356350"/>
            <a:ext cx="1097692" cy="365125"/>
          </a:xfrm>
        </p:spPr>
        <p:txBody>
          <a:bodyPr rtlCol="0"/>
          <a:lstStyle>
            <a:lvl1pPr>
              <a:defRPr>
                <a:latin typeface="+mn-lt"/>
              </a:defRPr>
            </a:lvl1pPr>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3094078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F0C0123-3B3C-46FD-A0A1-ADA5035076E7}"/>
              </a:ext>
            </a:extLst>
          </p:cNvPr>
          <p:cNvSpPr>
            <a:spLocks noGrp="1"/>
          </p:cNvSpPr>
          <p:nvPr>
            <p:ph type="pic" sz="quarter" idx="10"/>
          </p:nvPr>
        </p:nvSpPr>
        <p:spPr>
          <a:xfrm>
            <a:off x="0" y="0"/>
            <a:ext cx="12192000" cy="2945761"/>
          </a:xfrm>
        </p:spPr>
        <p:txBody>
          <a:bodyPr rtlCol="0"/>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1" y="2631132"/>
            <a:ext cx="11118272" cy="1662546"/>
          </a:xfrm>
          <a:solidFill>
            <a:schemeClr val="tx1">
              <a:alpha val="89000"/>
            </a:schemeClr>
          </a:solidFill>
        </p:spPr>
        <p:txBody>
          <a:bodyPr lIns="914400" rtlCol="0" anchor="ctr" anchorCtr="0"/>
          <a:lstStyle>
            <a:lvl1pPr>
              <a:defRPr sz="6000">
                <a:solidFill>
                  <a:schemeClr val="bg1"/>
                </a:solidFill>
                <a:latin typeface="+mj-lt"/>
              </a:defRPr>
            </a:lvl1p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838200" y="4593635"/>
            <a:ext cx="9926782" cy="1662546"/>
          </a:xfrm>
        </p:spPr>
        <p:txBody>
          <a:bodyPr rtlCol="0"/>
          <a:lstStyle>
            <a:lvl1pPr marL="0" indent="0">
              <a:buNone/>
              <a:defRPr sz="2400">
                <a:solidFill>
                  <a:schemeClr val="tx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US" noProof="0"/>
              <a:t>Click to edit Master text styles</a:t>
            </a:r>
          </a:p>
        </p:txBody>
      </p:sp>
      <p:cxnSp>
        <p:nvCxnSpPr>
          <p:cNvPr id="10" name="Straight Connector 9">
            <a:extLst>
              <a:ext uri="{FF2B5EF4-FFF2-40B4-BE49-F238E27FC236}">
                <a16:creationId xmlns:a16="http://schemas.microsoft.com/office/drawing/2014/main" id="{6E747029-9859-DC45-9A77-7E1D4D104189}"/>
              </a:ext>
            </a:extLst>
          </p:cNvPr>
          <p:cNvCxnSpPr>
            <a:cxnSpLocks/>
          </p:cNvCxnSpPr>
          <p:nvPr userDrawn="1"/>
        </p:nvCxnSpPr>
        <p:spPr>
          <a:xfrm>
            <a:off x="7605486" y="6256186"/>
            <a:ext cx="45865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Date Placeholder 3">
            <a:extLst>
              <a:ext uri="{FF2B5EF4-FFF2-40B4-BE49-F238E27FC236}">
                <a16:creationId xmlns:a16="http://schemas.microsoft.com/office/drawing/2014/main" id="{96DEBBF3-C67B-47A9-B715-36E7E467ECA6}"/>
              </a:ext>
            </a:extLst>
          </p:cNvPr>
          <p:cNvSpPr>
            <a:spLocks noGrp="1"/>
          </p:cNvSpPr>
          <p:nvPr>
            <p:ph type="dt" sz="half" idx="11"/>
          </p:nvPr>
        </p:nvSpPr>
        <p:spPr>
          <a:xfrm>
            <a:off x="381000" y="6356350"/>
            <a:ext cx="2743200" cy="365125"/>
          </a:xfrm>
        </p:spPr>
        <p:txBody>
          <a:bodyPr rtlCol="0"/>
          <a:lstStyle/>
          <a:p>
            <a:pPr rtl="0"/>
            <a:r>
              <a:rPr lang="en-GB" noProof="0"/>
              <a:t>20XX</a:t>
            </a:r>
          </a:p>
        </p:txBody>
      </p:sp>
      <p:sp>
        <p:nvSpPr>
          <p:cNvPr id="7" name="Footer Placeholder 4">
            <a:extLst>
              <a:ext uri="{FF2B5EF4-FFF2-40B4-BE49-F238E27FC236}">
                <a16:creationId xmlns:a16="http://schemas.microsoft.com/office/drawing/2014/main" id="{E476355C-0230-4853-AF11-0A1B0AD8EB8D}"/>
              </a:ext>
            </a:extLst>
          </p:cNvPr>
          <p:cNvSpPr>
            <a:spLocks noGrp="1"/>
          </p:cNvSpPr>
          <p:nvPr>
            <p:ph type="ftr" sz="quarter" idx="12"/>
          </p:nvPr>
        </p:nvSpPr>
        <p:spPr>
          <a:xfrm>
            <a:off x="4038600" y="6356350"/>
            <a:ext cx="4114800" cy="365125"/>
          </a:xfrm>
        </p:spPr>
        <p:txBody>
          <a:bodyPr rtlCol="0"/>
          <a:lstStyle/>
          <a:p>
            <a:pPr rtl="0"/>
            <a:r>
              <a:rPr lang="en-GB" noProof="0"/>
              <a:t>Presentation title</a:t>
            </a:r>
          </a:p>
        </p:txBody>
      </p:sp>
      <p:sp>
        <p:nvSpPr>
          <p:cNvPr id="8" name="Slide Number Placeholder 5">
            <a:extLst>
              <a:ext uri="{FF2B5EF4-FFF2-40B4-BE49-F238E27FC236}">
                <a16:creationId xmlns:a16="http://schemas.microsoft.com/office/drawing/2014/main" id="{D0A15523-9DC0-4DB6-AAB5-709BE171FB04}"/>
              </a:ext>
            </a:extLst>
          </p:cNvPr>
          <p:cNvSpPr>
            <a:spLocks noGrp="1"/>
          </p:cNvSpPr>
          <p:nvPr>
            <p:ph type="sldNum" sz="quarter" idx="13"/>
          </p:nvPr>
        </p:nvSpPr>
        <p:spPr>
          <a:xfrm>
            <a:off x="10713308" y="6356350"/>
            <a:ext cx="1097692" cy="365125"/>
          </a:xfrm>
        </p:spPr>
        <p:txBody>
          <a:bodyPr rtlCol="0"/>
          <a:lstStyle/>
          <a:p>
            <a:pPr rtl="0"/>
            <a:fld id="{294A09A9-5501-47C1-A89A-A340965A2BE2}" type="slidenum">
              <a:rPr lang="en-GB" noProof="0" smtClean="0"/>
              <a:t>‹#›</a:t>
            </a:fld>
            <a:endParaRPr lang="en-GB" noProof="0"/>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182AD2A-0ECB-4BEA-B4FC-8A8041F4FF18}"/>
              </a:ext>
            </a:extLst>
          </p:cNvPr>
          <p:cNvSpPr>
            <a:spLocks noGrp="1"/>
          </p:cNvSpPr>
          <p:nvPr>
            <p:ph type="pic" sz="quarter" idx="10"/>
          </p:nvPr>
        </p:nvSpPr>
        <p:spPr>
          <a:xfrm>
            <a:off x="0" y="3912238"/>
            <a:ext cx="12199673" cy="2945761"/>
          </a:xfrm>
        </p:spPr>
        <p:txBody>
          <a:bodyPr rtlCol="0"/>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831850" y="676650"/>
            <a:ext cx="10515600" cy="1252163"/>
          </a:xfrm>
        </p:spPr>
        <p:txBody>
          <a:bodyPr rtlCol="0" anchor="ctr" anchorCtr="0"/>
          <a:lstStyle>
            <a:lvl1pPr>
              <a:defRPr sz="6000">
                <a:solidFill>
                  <a:schemeClr val="tx1"/>
                </a:solidFill>
                <a:latin typeface="+mj-lt"/>
              </a:defRPr>
            </a:lvl1p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831850" y="1928813"/>
            <a:ext cx="10515600" cy="1645660"/>
          </a:xfrm>
        </p:spPr>
        <p:txBody>
          <a:bodyPr rtlCol="0"/>
          <a:lstStyle>
            <a:lvl1pPr marL="0" indent="0">
              <a:lnSpc>
                <a:spcPct val="100000"/>
              </a:lnSpc>
              <a:buNone/>
              <a:defRPr sz="2400">
                <a:solidFill>
                  <a:schemeClr val="tx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US" noProof="0"/>
              <a:t>Click to edit Master text styles</a:t>
            </a:r>
          </a:p>
        </p:txBody>
      </p:sp>
      <p:cxnSp>
        <p:nvCxnSpPr>
          <p:cNvPr id="6" name="Straight Connector 5">
            <a:extLst>
              <a:ext uri="{FF2B5EF4-FFF2-40B4-BE49-F238E27FC236}">
                <a16:creationId xmlns:a16="http://schemas.microsoft.com/office/drawing/2014/main" id="{96333DBA-ED5F-B346-8E4B-C25112DBA651}"/>
              </a:ext>
            </a:extLst>
          </p:cNvPr>
          <p:cNvCxnSpPr>
            <a:cxnSpLocks/>
          </p:cNvCxnSpPr>
          <p:nvPr userDrawn="1"/>
        </p:nvCxnSpPr>
        <p:spPr>
          <a:xfrm rot="16200000">
            <a:off x="10505786" y="-1017238"/>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Date Placeholder 3">
            <a:extLst>
              <a:ext uri="{FF2B5EF4-FFF2-40B4-BE49-F238E27FC236}">
                <a16:creationId xmlns:a16="http://schemas.microsoft.com/office/drawing/2014/main" id="{8D41C68D-A186-4D75-82A5-8C2768B18462}"/>
              </a:ext>
            </a:extLst>
          </p:cNvPr>
          <p:cNvSpPr>
            <a:spLocks noGrp="1"/>
          </p:cNvSpPr>
          <p:nvPr>
            <p:ph type="dt" sz="half" idx="11"/>
          </p:nvPr>
        </p:nvSpPr>
        <p:spPr>
          <a:xfrm>
            <a:off x="381000" y="6356350"/>
            <a:ext cx="2743200" cy="365125"/>
          </a:xfrm>
        </p:spPr>
        <p:txBody>
          <a:bodyPr rtlCol="0"/>
          <a:lstStyle>
            <a:lvl1pPr>
              <a:defRPr>
                <a:solidFill>
                  <a:schemeClr val="bg1"/>
                </a:solidFill>
              </a:defRPr>
            </a:lvl1pPr>
          </a:lstStyle>
          <a:p>
            <a:pPr rtl="0"/>
            <a:r>
              <a:rPr lang="en-GB" noProof="0"/>
              <a:t>20XX</a:t>
            </a:r>
          </a:p>
        </p:txBody>
      </p:sp>
      <p:sp>
        <p:nvSpPr>
          <p:cNvPr id="9" name="Footer Placeholder 6">
            <a:extLst>
              <a:ext uri="{FF2B5EF4-FFF2-40B4-BE49-F238E27FC236}">
                <a16:creationId xmlns:a16="http://schemas.microsoft.com/office/drawing/2014/main" id="{88CEBD28-6BC1-4BA2-9AB9-287381DFB668}"/>
              </a:ext>
            </a:extLst>
          </p:cNvPr>
          <p:cNvSpPr>
            <a:spLocks noGrp="1"/>
          </p:cNvSpPr>
          <p:nvPr>
            <p:ph type="ftr" sz="quarter" idx="12"/>
          </p:nvPr>
        </p:nvSpPr>
        <p:spPr>
          <a:xfrm>
            <a:off x="4038600" y="6356350"/>
            <a:ext cx="4114800" cy="365125"/>
          </a:xfrm>
        </p:spPr>
        <p:txBody>
          <a:bodyPr rtlCol="0"/>
          <a:lstStyle>
            <a:lvl1pPr>
              <a:defRPr>
                <a:solidFill>
                  <a:schemeClr val="bg1"/>
                </a:solidFill>
              </a:defRPr>
            </a:lvl1pPr>
          </a:lstStyle>
          <a:p>
            <a:pPr rtl="0"/>
            <a:r>
              <a:rPr lang="en-GB" noProof="0"/>
              <a:t>Presentation title</a:t>
            </a:r>
          </a:p>
        </p:txBody>
      </p:sp>
      <p:sp>
        <p:nvSpPr>
          <p:cNvPr id="10" name="Slide Number Placeholder 7">
            <a:extLst>
              <a:ext uri="{FF2B5EF4-FFF2-40B4-BE49-F238E27FC236}">
                <a16:creationId xmlns:a16="http://schemas.microsoft.com/office/drawing/2014/main" id="{F89D9479-2604-412D-9703-94A042E59FB4}"/>
              </a:ext>
            </a:extLst>
          </p:cNvPr>
          <p:cNvSpPr>
            <a:spLocks noGrp="1"/>
          </p:cNvSpPr>
          <p:nvPr>
            <p:ph type="sldNum" sz="quarter" idx="13"/>
          </p:nvPr>
        </p:nvSpPr>
        <p:spPr>
          <a:xfrm>
            <a:off x="10713308" y="6356350"/>
            <a:ext cx="1097692" cy="365125"/>
          </a:xfrm>
        </p:spPr>
        <p:txBody>
          <a:bodyPr rtlCol="0"/>
          <a:lstStyle>
            <a:lvl1pPr>
              <a:defRPr>
                <a:solidFill>
                  <a:schemeClr val="bg1"/>
                </a:solidFill>
              </a:defRPr>
            </a:lvl1pPr>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2036792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a:xfrm>
            <a:off x="7435119" y="3846786"/>
            <a:ext cx="4137288" cy="2253977"/>
          </a:xfrm>
        </p:spPr>
        <p:txBody>
          <a:bodyPr rtlCol="0" anchor="t" anchorCtr="0">
            <a:noAutofit/>
          </a:bodyPr>
          <a:lstStyle>
            <a:lvl1pPr>
              <a:defRPr sz="6000">
                <a:latin typeface="+mj-lt"/>
              </a:defRPr>
            </a:lvl1pPr>
          </a:lstStyle>
          <a:p>
            <a:pPr rtl="0"/>
            <a:r>
              <a:rPr lang="en-US" noProof="0"/>
              <a:t>Click to edit Master title style</a:t>
            </a:r>
            <a:endParaRPr lang="en-GB" noProof="0"/>
          </a:p>
        </p:txBody>
      </p:sp>
      <p:cxnSp>
        <p:nvCxnSpPr>
          <p:cNvPr id="10" name="Straight Connector 9">
            <a:extLst>
              <a:ext uri="{FF2B5EF4-FFF2-40B4-BE49-F238E27FC236}">
                <a16:creationId xmlns:a16="http://schemas.microsoft.com/office/drawing/2014/main" id="{AE083BCB-EF8C-3B45-B3E0-6094D68C1246}"/>
              </a:ext>
            </a:extLst>
          </p:cNvPr>
          <p:cNvCxnSpPr>
            <a:cxnSpLocks/>
          </p:cNvCxnSpPr>
          <p:nvPr userDrawn="1"/>
        </p:nvCxnSpPr>
        <p:spPr>
          <a:xfrm>
            <a:off x="7615000"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Chart Placeholder 15">
            <a:extLst>
              <a:ext uri="{FF2B5EF4-FFF2-40B4-BE49-F238E27FC236}">
                <a16:creationId xmlns:a16="http://schemas.microsoft.com/office/drawing/2014/main" id="{575A85FE-F25A-AA48-9533-535C917EBFBE}"/>
              </a:ext>
            </a:extLst>
          </p:cNvPr>
          <p:cNvSpPr>
            <a:spLocks noGrp="1"/>
          </p:cNvSpPr>
          <p:nvPr>
            <p:ph type="chart" sz="quarter" idx="14"/>
          </p:nvPr>
        </p:nvSpPr>
        <p:spPr>
          <a:xfrm>
            <a:off x="374650" y="173736"/>
            <a:ext cx="6761163" cy="5740400"/>
          </a:xfrm>
        </p:spPr>
        <p:txBody>
          <a:bodyPr rtlCol="0"/>
          <a:lstStyle>
            <a:lvl1pPr>
              <a:defRPr>
                <a:latin typeface="+mn-lt"/>
              </a:defRPr>
            </a:lvl1pPr>
          </a:lstStyle>
          <a:p>
            <a:pPr rtl="0"/>
            <a:r>
              <a:rPr lang="en-US" noProof="0"/>
              <a:t>Click icon to add chart</a:t>
            </a:r>
            <a:endParaRPr lang="en-GB" noProof="0"/>
          </a:p>
        </p:txBody>
      </p:sp>
      <p:sp>
        <p:nvSpPr>
          <p:cNvPr id="5" name="Date Placeholder 2">
            <a:extLst>
              <a:ext uri="{FF2B5EF4-FFF2-40B4-BE49-F238E27FC236}">
                <a16:creationId xmlns:a16="http://schemas.microsoft.com/office/drawing/2014/main" id="{22378FC3-0625-417F-9504-AB7309504767}"/>
              </a:ext>
            </a:extLst>
          </p:cNvPr>
          <p:cNvSpPr>
            <a:spLocks noGrp="1"/>
          </p:cNvSpPr>
          <p:nvPr>
            <p:ph type="dt" sz="half" idx="15"/>
          </p:nvPr>
        </p:nvSpPr>
        <p:spPr>
          <a:xfrm>
            <a:off x="381000" y="6356350"/>
            <a:ext cx="2743200" cy="365125"/>
          </a:xfrm>
        </p:spPr>
        <p:txBody>
          <a:bodyPr rtlCol="0"/>
          <a:lstStyle/>
          <a:p>
            <a:pPr rtl="0"/>
            <a:r>
              <a:rPr lang="en-GB" noProof="0"/>
              <a:t>20XX</a:t>
            </a:r>
          </a:p>
        </p:txBody>
      </p:sp>
      <p:sp>
        <p:nvSpPr>
          <p:cNvPr id="6" name="Footer Placeholder 3">
            <a:extLst>
              <a:ext uri="{FF2B5EF4-FFF2-40B4-BE49-F238E27FC236}">
                <a16:creationId xmlns:a16="http://schemas.microsoft.com/office/drawing/2014/main" id="{BF811660-F20D-49FF-9445-C36E49BD31DE}"/>
              </a:ext>
            </a:extLst>
          </p:cNvPr>
          <p:cNvSpPr>
            <a:spLocks noGrp="1"/>
          </p:cNvSpPr>
          <p:nvPr>
            <p:ph type="ftr" sz="quarter" idx="16"/>
          </p:nvPr>
        </p:nvSpPr>
        <p:spPr>
          <a:xfrm>
            <a:off x="4038600" y="6356350"/>
            <a:ext cx="4114800" cy="365125"/>
          </a:xfrm>
        </p:spPr>
        <p:txBody>
          <a:bodyPr rtlCol="0"/>
          <a:lstStyle/>
          <a:p>
            <a:pPr rtl="0"/>
            <a:r>
              <a:rPr lang="en-GB" noProof="0"/>
              <a:t>Presentation title</a:t>
            </a:r>
          </a:p>
        </p:txBody>
      </p:sp>
      <p:sp>
        <p:nvSpPr>
          <p:cNvPr id="7" name="Slide Number Placeholder 4">
            <a:extLst>
              <a:ext uri="{FF2B5EF4-FFF2-40B4-BE49-F238E27FC236}">
                <a16:creationId xmlns:a16="http://schemas.microsoft.com/office/drawing/2014/main" id="{9252CDD4-236D-4E0B-B7E5-1299FC84FC97}"/>
              </a:ext>
            </a:extLst>
          </p:cNvPr>
          <p:cNvSpPr>
            <a:spLocks noGrp="1"/>
          </p:cNvSpPr>
          <p:nvPr>
            <p:ph type="sldNum" sz="quarter" idx="17"/>
          </p:nvPr>
        </p:nvSpPr>
        <p:spPr>
          <a:xfrm>
            <a:off x="10713308" y="6356350"/>
            <a:ext cx="1097692" cy="365125"/>
          </a:xfrm>
        </p:spPr>
        <p:txBody>
          <a:bodyPr rtlCol="0"/>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3010694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a:xfrm>
            <a:off x="502303" y="3663846"/>
            <a:ext cx="4385565" cy="2235016"/>
          </a:xfrm>
        </p:spPr>
        <p:txBody>
          <a:bodyPr rtlCol="0" anchor="t" anchorCtr="0">
            <a:normAutofit/>
          </a:bodyPr>
          <a:lstStyle>
            <a:lvl1pPr algn="l">
              <a:defRPr sz="5400">
                <a:latin typeface="+mj-lt"/>
              </a:defRPr>
            </a:lvl1pPr>
          </a:lstStyle>
          <a:p>
            <a:pPr rtl="0"/>
            <a:r>
              <a:rPr lang="en-US" noProof="0"/>
              <a:t>Click to edit Master title style</a:t>
            </a:r>
            <a:endParaRPr lang="en-GB" noProof="0"/>
          </a:p>
        </p:txBody>
      </p:sp>
      <p:cxnSp>
        <p:nvCxnSpPr>
          <p:cNvPr id="10" name="Straight Connector 9">
            <a:extLst>
              <a:ext uri="{FF2B5EF4-FFF2-40B4-BE49-F238E27FC236}">
                <a16:creationId xmlns:a16="http://schemas.microsoft.com/office/drawing/2014/main" id="{AE083BCB-EF8C-3B45-B3E0-6094D68C1246}"/>
              </a:ext>
            </a:extLst>
          </p:cNvPr>
          <p:cNvCxnSpPr>
            <a:cxnSpLocks/>
          </p:cNvCxnSpPr>
          <p:nvPr userDrawn="1"/>
        </p:nvCxnSpPr>
        <p:spPr>
          <a:xfrm>
            <a:off x="4523214"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 Placeholder 12">
            <a:extLst>
              <a:ext uri="{FF2B5EF4-FFF2-40B4-BE49-F238E27FC236}">
                <a16:creationId xmlns:a16="http://schemas.microsoft.com/office/drawing/2014/main" id="{B039E4E5-7FFE-CC4B-8842-71AE4FA8604C}"/>
              </a:ext>
            </a:extLst>
          </p:cNvPr>
          <p:cNvSpPr>
            <a:spLocks noGrp="1"/>
          </p:cNvSpPr>
          <p:nvPr>
            <p:ph type="body" sz="quarter" idx="13"/>
          </p:nvPr>
        </p:nvSpPr>
        <p:spPr>
          <a:xfrm>
            <a:off x="5789850" y="3667020"/>
            <a:ext cx="5564845" cy="2235016"/>
          </a:xfrm>
        </p:spPr>
        <p:txBody>
          <a:bodyPr rtlCol="0">
            <a:noAutofit/>
          </a:bodyPr>
          <a:lstStyle>
            <a:lvl1pPr marL="0" indent="0">
              <a:buNone/>
              <a:defRPr sz="2400">
                <a:solidFill>
                  <a:schemeClr val="tx2"/>
                </a:solidFill>
                <a:latin typeface="+mj-lt"/>
              </a:defRPr>
            </a:lvl1pPr>
            <a:lvl2pPr marL="457200" indent="0">
              <a:buNone/>
              <a:defRPr sz="2000">
                <a:solidFill>
                  <a:schemeClr val="tx2"/>
                </a:solidFill>
                <a:latin typeface="+mj-lt"/>
              </a:defRPr>
            </a:lvl2pPr>
            <a:lvl3pPr marL="914400" indent="0">
              <a:buNone/>
              <a:defRPr sz="1800">
                <a:solidFill>
                  <a:schemeClr val="tx2"/>
                </a:solidFill>
                <a:latin typeface="+mj-lt"/>
              </a:defRPr>
            </a:lvl3pPr>
            <a:lvl4pPr marL="1371600" indent="0">
              <a:buNone/>
              <a:defRPr sz="1600">
                <a:solidFill>
                  <a:schemeClr val="tx2"/>
                </a:solidFill>
                <a:latin typeface="+mj-lt"/>
              </a:defRPr>
            </a:lvl4pPr>
            <a:lvl5pPr marL="1828800" indent="0">
              <a:buNone/>
              <a:defRPr sz="1600">
                <a:solidFill>
                  <a:schemeClr val="tx2"/>
                </a:solidFill>
                <a:latin typeface="+mj-lt"/>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Picture Placeholder 3">
            <a:extLst>
              <a:ext uri="{FF2B5EF4-FFF2-40B4-BE49-F238E27FC236}">
                <a16:creationId xmlns:a16="http://schemas.microsoft.com/office/drawing/2014/main" id="{130245D5-FEED-9942-BB36-B4B0944B9E5A}"/>
              </a:ext>
            </a:extLst>
          </p:cNvPr>
          <p:cNvSpPr>
            <a:spLocks noGrp="1"/>
          </p:cNvSpPr>
          <p:nvPr>
            <p:ph type="pic" sz="quarter" idx="14"/>
          </p:nvPr>
        </p:nvSpPr>
        <p:spPr>
          <a:xfrm>
            <a:off x="5789613" y="549275"/>
            <a:ext cx="2555875" cy="2838450"/>
          </a:xfrm>
        </p:spPr>
        <p:txBody>
          <a:bodyPr rtlCol="0"/>
          <a:lstStyle/>
          <a:p>
            <a:pPr rtl="0"/>
            <a:r>
              <a:rPr lang="en-US" noProof="0"/>
              <a:t>Click icon to add picture</a:t>
            </a:r>
            <a:endParaRPr lang="en-GB" noProof="0"/>
          </a:p>
        </p:txBody>
      </p:sp>
      <p:sp>
        <p:nvSpPr>
          <p:cNvPr id="11" name="Picture Placeholder 3">
            <a:extLst>
              <a:ext uri="{FF2B5EF4-FFF2-40B4-BE49-F238E27FC236}">
                <a16:creationId xmlns:a16="http://schemas.microsoft.com/office/drawing/2014/main" id="{5EE6AB47-FCD9-0E4A-8E1D-B4C8D134BB3C}"/>
              </a:ext>
            </a:extLst>
          </p:cNvPr>
          <p:cNvSpPr>
            <a:spLocks noGrp="1"/>
          </p:cNvSpPr>
          <p:nvPr>
            <p:ph type="pic" sz="quarter" idx="15"/>
          </p:nvPr>
        </p:nvSpPr>
        <p:spPr>
          <a:xfrm>
            <a:off x="8798820" y="549275"/>
            <a:ext cx="2555875" cy="2838450"/>
          </a:xfrm>
        </p:spPr>
        <p:txBody>
          <a:bodyPr rtlCol="0"/>
          <a:lstStyle/>
          <a:p>
            <a:pPr rtl="0"/>
            <a:r>
              <a:rPr lang="en-US" noProof="0"/>
              <a:t>Click icon to add picture</a:t>
            </a:r>
            <a:endParaRPr lang="en-GB" noProof="0"/>
          </a:p>
        </p:txBody>
      </p:sp>
      <p:sp>
        <p:nvSpPr>
          <p:cNvPr id="12" name="Rectangle 11">
            <a:extLst>
              <a:ext uri="{FF2B5EF4-FFF2-40B4-BE49-F238E27FC236}">
                <a16:creationId xmlns:a16="http://schemas.microsoft.com/office/drawing/2014/main" id="{0D878389-B981-B246-9A16-3137079B452D}"/>
              </a:ext>
            </a:extLst>
          </p:cNvPr>
          <p:cNvSpPr/>
          <p:nvPr userDrawn="1"/>
        </p:nvSpPr>
        <p:spPr>
          <a:xfrm>
            <a:off x="0" y="6174931"/>
            <a:ext cx="12192000" cy="6837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8" name="Date Placeholder 2">
            <a:extLst>
              <a:ext uri="{FF2B5EF4-FFF2-40B4-BE49-F238E27FC236}">
                <a16:creationId xmlns:a16="http://schemas.microsoft.com/office/drawing/2014/main" id="{2B04B165-7AD0-4017-991A-53D3876388E7}"/>
              </a:ext>
            </a:extLst>
          </p:cNvPr>
          <p:cNvSpPr>
            <a:spLocks noGrp="1"/>
          </p:cNvSpPr>
          <p:nvPr>
            <p:ph type="dt" sz="half" idx="16"/>
          </p:nvPr>
        </p:nvSpPr>
        <p:spPr>
          <a:xfrm>
            <a:off x="381000" y="6356350"/>
            <a:ext cx="2743200" cy="365125"/>
          </a:xfrm>
        </p:spPr>
        <p:txBody>
          <a:bodyPr rtlCol="0"/>
          <a:lstStyle>
            <a:lvl1pPr>
              <a:defRPr>
                <a:solidFill>
                  <a:schemeClr val="bg1"/>
                </a:solidFill>
              </a:defRPr>
            </a:lvl1pPr>
          </a:lstStyle>
          <a:p>
            <a:pPr rtl="0"/>
            <a:r>
              <a:rPr lang="en-GB" noProof="0"/>
              <a:t>20XX</a:t>
            </a:r>
          </a:p>
        </p:txBody>
      </p:sp>
      <p:sp>
        <p:nvSpPr>
          <p:cNvPr id="9" name="Footer Placeholder 4">
            <a:extLst>
              <a:ext uri="{FF2B5EF4-FFF2-40B4-BE49-F238E27FC236}">
                <a16:creationId xmlns:a16="http://schemas.microsoft.com/office/drawing/2014/main" id="{6DF0ACE5-9E0A-47E1-A9C1-193F90792C7E}"/>
              </a:ext>
            </a:extLst>
          </p:cNvPr>
          <p:cNvSpPr>
            <a:spLocks noGrp="1"/>
          </p:cNvSpPr>
          <p:nvPr>
            <p:ph type="ftr" sz="quarter" idx="17"/>
          </p:nvPr>
        </p:nvSpPr>
        <p:spPr>
          <a:xfrm>
            <a:off x="4038600" y="6356350"/>
            <a:ext cx="4114800" cy="365125"/>
          </a:xfrm>
        </p:spPr>
        <p:txBody>
          <a:bodyPr rtlCol="0"/>
          <a:lstStyle>
            <a:lvl1pPr>
              <a:defRPr>
                <a:solidFill>
                  <a:schemeClr val="bg1"/>
                </a:solidFill>
              </a:defRPr>
            </a:lvl1pPr>
          </a:lstStyle>
          <a:p>
            <a:pPr rtl="0"/>
            <a:r>
              <a:rPr lang="en-GB" noProof="0"/>
              <a:t>Presentation title</a:t>
            </a:r>
          </a:p>
        </p:txBody>
      </p:sp>
      <p:sp>
        <p:nvSpPr>
          <p:cNvPr id="14" name="Slide Number Placeholder 5">
            <a:extLst>
              <a:ext uri="{FF2B5EF4-FFF2-40B4-BE49-F238E27FC236}">
                <a16:creationId xmlns:a16="http://schemas.microsoft.com/office/drawing/2014/main" id="{B5A32872-1E9F-499E-A0E5-E25A255707F1}"/>
              </a:ext>
            </a:extLst>
          </p:cNvPr>
          <p:cNvSpPr>
            <a:spLocks noGrp="1"/>
          </p:cNvSpPr>
          <p:nvPr>
            <p:ph type="sldNum" sz="quarter" idx="18"/>
          </p:nvPr>
        </p:nvSpPr>
        <p:spPr>
          <a:xfrm>
            <a:off x="10713308" y="6356350"/>
            <a:ext cx="1097692" cy="365125"/>
          </a:xfrm>
        </p:spPr>
        <p:txBody>
          <a:bodyPr rtlCol="0"/>
          <a:lstStyle>
            <a:lvl1pPr>
              <a:defRPr>
                <a:solidFill>
                  <a:schemeClr val="bg1"/>
                </a:solidFill>
              </a:defRPr>
            </a:lvl1pPr>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13322822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839788" y="2449822"/>
            <a:ext cx="4812867" cy="636261"/>
          </a:xfrm>
        </p:spPr>
        <p:txBody>
          <a:bodyPr rtlCol="0"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39788" y="3152954"/>
            <a:ext cx="4812867" cy="2827182"/>
          </a:xfrm>
        </p:spPr>
        <p:txBody>
          <a:bodyPr rtlCol="0">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6216563" y="2449822"/>
            <a:ext cx="5294154" cy="636261"/>
          </a:xfrm>
        </p:spPr>
        <p:txBody>
          <a:bodyPr rtlCol="0"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216563" y="3152954"/>
            <a:ext cx="5294154" cy="2827182"/>
          </a:xfrm>
        </p:spPr>
        <p:txBody>
          <a:bodyPr rtlCol="0">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cxnSp>
        <p:nvCxnSpPr>
          <p:cNvPr id="8" name="Straight Connector 7">
            <a:extLst>
              <a:ext uri="{FF2B5EF4-FFF2-40B4-BE49-F238E27FC236}">
                <a16:creationId xmlns:a16="http://schemas.microsoft.com/office/drawing/2014/main" id="{5F2090A0-772A-C549-8840-0CF48830E68A}"/>
              </a:ext>
            </a:extLst>
          </p:cNvPr>
          <p:cNvCxnSpPr>
            <a:cxnSpLocks/>
          </p:cNvCxnSpPr>
          <p:nvPr userDrawn="1"/>
        </p:nvCxnSpPr>
        <p:spPr>
          <a:xfrm>
            <a:off x="6763657" y="6256186"/>
            <a:ext cx="542834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Picture Placeholder 17">
            <a:extLst>
              <a:ext uri="{FF2B5EF4-FFF2-40B4-BE49-F238E27FC236}">
                <a16:creationId xmlns:a16="http://schemas.microsoft.com/office/drawing/2014/main" id="{2F5025B1-54F6-4735-8BE4-31E33BB3C17D}"/>
              </a:ext>
            </a:extLst>
          </p:cNvPr>
          <p:cNvSpPr>
            <a:spLocks noGrp="1"/>
          </p:cNvSpPr>
          <p:nvPr>
            <p:ph type="pic" sz="quarter" idx="22"/>
          </p:nvPr>
        </p:nvSpPr>
        <p:spPr>
          <a:xfrm>
            <a:off x="0" y="0"/>
            <a:ext cx="12192000" cy="1662113"/>
          </a:xfrm>
        </p:spPr>
        <p:txBody>
          <a:bodyPr rtlCol="0"/>
          <a:lstStyle/>
          <a:p>
            <a:pPr rtl="0"/>
            <a:r>
              <a:rPr lang="en-US" noProof="0"/>
              <a:t>Click icon to add picture</a:t>
            </a:r>
            <a:endParaRPr lang="en-GB" noProof="0"/>
          </a:p>
        </p:txBody>
      </p:sp>
      <p:sp>
        <p:nvSpPr>
          <p:cNvPr id="12" name="Title 1">
            <a:extLst>
              <a:ext uri="{FF2B5EF4-FFF2-40B4-BE49-F238E27FC236}">
                <a16:creationId xmlns:a16="http://schemas.microsoft.com/office/drawing/2014/main" id="{08742881-DAF4-4DFE-8C09-2BCC306EF644}"/>
              </a:ext>
            </a:extLst>
          </p:cNvPr>
          <p:cNvSpPr>
            <a:spLocks noGrp="1"/>
          </p:cNvSpPr>
          <p:nvPr>
            <p:ph type="title"/>
          </p:nvPr>
        </p:nvSpPr>
        <p:spPr>
          <a:xfrm>
            <a:off x="1097279" y="493776"/>
            <a:ext cx="9997440" cy="1662113"/>
          </a:xfrm>
          <a:solidFill>
            <a:schemeClr val="tx1">
              <a:alpha val="89000"/>
            </a:schemeClr>
          </a:solidFill>
        </p:spPr>
        <p:txBody>
          <a:bodyPr tIns="365760" rtlCol="0">
            <a:normAutofit/>
          </a:bodyPr>
          <a:lstStyle>
            <a:lvl1pPr algn="ctr">
              <a:defRPr sz="6000">
                <a:solidFill>
                  <a:schemeClr val="bg1"/>
                </a:solidFill>
                <a:latin typeface="+mj-lt"/>
              </a:defRPr>
            </a:lvl1pPr>
          </a:lstStyle>
          <a:p>
            <a:pPr rtl="0"/>
            <a:r>
              <a:rPr lang="en-US" noProof="0"/>
              <a:t>Click to edit Master title style</a:t>
            </a:r>
            <a:endParaRPr lang="en-GB" noProof="0"/>
          </a:p>
        </p:txBody>
      </p:sp>
      <p:sp>
        <p:nvSpPr>
          <p:cNvPr id="9" name="Date Placeholder 6">
            <a:extLst>
              <a:ext uri="{FF2B5EF4-FFF2-40B4-BE49-F238E27FC236}">
                <a16:creationId xmlns:a16="http://schemas.microsoft.com/office/drawing/2014/main" id="{DFC82FBA-0F09-4E2A-B286-CC1BAF61F3C0}"/>
              </a:ext>
            </a:extLst>
          </p:cNvPr>
          <p:cNvSpPr>
            <a:spLocks noGrp="1"/>
          </p:cNvSpPr>
          <p:nvPr>
            <p:ph type="dt" sz="half" idx="10"/>
          </p:nvPr>
        </p:nvSpPr>
        <p:spPr>
          <a:xfrm>
            <a:off x="381000" y="6356350"/>
            <a:ext cx="2743200" cy="365125"/>
          </a:xfrm>
        </p:spPr>
        <p:txBody>
          <a:bodyPr rtlCol="0"/>
          <a:lstStyle/>
          <a:p>
            <a:pPr rtl="0"/>
            <a:r>
              <a:rPr lang="en-GB" noProof="0"/>
              <a:t>20XX</a:t>
            </a:r>
          </a:p>
        </p:txBody>
      </p:sp>
      <p:sp>
        <p:nvSpPr>
          <p:cNvPr id="10" name="Footer Placeholder 10">
            <a:extLst>
              <a:ext uri="{FF2B5EF4-FFF2-40B4-BE49-F238E27FC236}">
                <a16:creationId xmlns:a16="http://schemas.microsoft.com/office/drawing/2014/main" id="{35C8B9BF-3225-42AC-AC54-8108B8778A75}"/>
              </a:ext>
            </a:extLst>
          </p:cNvPr>
          <p:cNvSpPr>
            <a:spLocks noGrp="1"/>
          </p:cNvSpPr>
          <p:nvPr>
            <p:ph type="ftr" sz="quarter" idx="11"/>
          </p:nvPr>
        </p:nvSpPr>
        <p:spPr>
          <a:xfrm>
            <a:off x="4038600" y="6356350"/>
            <a:ext cx="4114800" cy="365125"/>
          </a:xfrm>
        </p:spPr>
        <p:txBody>
          <a:bodyPr rtlCol="0"/>
          <a:lstStyle/>
          <a:p>
            <a:pPr rtl="0"/>
            <a:r>
              <a:rPr lang="en-GB" noProof="0"/>
              <a:t>Presentation title</a:t>
            </a:r>
          </a:p>
        </p:txBody>
      </p:sp>
      <p:sp>
        <p:nvSpPr>
          <p:cNvPr id="13" name="Slide Number Placeholder 11">
            <a:extLst>
              <a:ext uri="{FF2B5EF4-FFF2-40B4-BE49-F238E27FC236}">
                <a16:creationId xmlns:a16="http://schemas.microsoft.com/office/drawing/2014/main" id="{B2CA33E4-9BFE-4DCE-972D-17F3F70642E2}"/>
              </a:ext>
            </a:extLst>
          </p:cNvPr>
          <p:cNvSpPr>
            <a:spLocks noGrp="1"/>
          </p:cNvSpPr>
          <p:nvPr>
            <p:ph type="sldNum" sz="quarter" idx="12"/>
          </p:nvPr>
        </p:nvSpPr>
        <p:spPr>
          <a:xfrm>
            <a:off x="10713308" y="6356350"/>
            <a:ext cx="1097692" cy="365125"/>
          </a:xfrm>
        </p:spPr>
        <p:txBody>
          <a:bodyPr rtlCol="0"/>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4062460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3">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839789" y="2484326"/>
            <a:ext cx="3205396" cy="619011"/>
          </a:xfrm>
        </p:spPr>
        <p:txBody>
          <a:bodyPr rtlCol="0"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39789" y="3187458"/>
            <a:ext cx="3205396" cy="2827182"/>
          </a:xfrm>
        </p:spPr>
        <p:txBody>
          <a:bodyPr rtlCol="0">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4550008" y="2484326"/>
            <a:ext cx="3221182" cy="619011"/>
          </a:xfrm>
        </p:spPr>
        <p:txBody>
          <a:bodyPr rtlCol="0"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550008" y="3187458"/>
            <a:ext cx="3221182" cy="2827182"/>
          </a:xfrm>
        </p:spPr>
        <p:txBody>
          <a:bodyPr rtlCol="0">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8" name="Text Placeholder 4">
            <a:extLst>
              <a:ext uri="{FF2B5EF4-FFF2-40B4-BE49-F238E27FC236}">
                <a16:creationId xmlns:a16="http://schemas.microsoft.com/office/drawing/2014/main" id="{860ECCB6-C8A8-BB43-AC04-B3621CFEC5C9}"/>
              </a:ext>
            </a:extLst>
          </p:cNvPr>
          <p:cNvSpPr>
            <a:spLocks noGrp="1"/>
          </p:cNvSpPr>
          <p:nvPr>
            <p:ph type="body" sz="quarter" idx="10" hasCustomPrompt="1"/>
          </p:nvPr>
        </p:nvSpPr>
        <p:spPr>
          <a:xfrm>
            <a:off x="8276013" y="2484326"/>
            <a:ext cx="3221182" cy="619011"/>
          </a:xfrm>
        </p:spPr>
        <p:txBody>
          <a:bodyPr rtlCol="0"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9" name="Content Placeholder 5">
            <a:extLst>
              <a:ext uri="{FF2B5EF4-FFF2-40B4-BE49-F238E27FC236}">
                <a16:creationId xmlns:a16="http://schemas.microsoft.com/office/drawing/2014/main" id="{A42E179B-3AD1-7F42-AE86-86F1F9A377EE}"/>
              </a:ext>
            </a:extLst>
          </p:cNvPr>
          <p:cNvSpPr>
            <a:spLocks noGrp="1"/>
          </p:cNvSpPr>
          <p:nvPr>
            <p:ph sz="quarter" idx="11"/>
          </p:nvPr>
        </p:nvSpPr>
        <p:spPr>
          <a:xfrm>
            <a:off x="8276013" y="3187458"/>
            <a:ext cx="3221182" cy="2827182"/>
          </a:xfrm>
        </p:spPr>
        <p:txBody>
          <a:bodyPr rtlCol="0">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cxnSp>
        <p:nvCxnSpPr>
          <p:cNvPr id="11" name="Straight Connector 10">
            <a:extLst>
              <a:ext uri="{FF2B5EF4-FFF2-40B4-BE49-F238E27FC236}">
                <a16:creationId xmlns:a16="http://schemas.microsoft.com/office/drawing/2014/main" id="{081FA6F8-E47A-AF48-81E8-B32BDDD67498}"/>
              </a:ext>
            </a:extLst>
          </p:cNvPr>
          <p:cNvCxnSpPr>
            <a:cxnSpLocks/>
          </p:cNvCxnSpPr>
          <p:nvPr userDrawn="1"/>
        </p:nvCxnSpPr>
        <p:spPr>
          <a:xfrm>
            <a:off x="6763657" y="6256186"/>
            <a:ext cx="542834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Picture Placeholder 17">
            <a:extLst>
              <a:ext uri="{FF2B5EF4-FFF2-40B4-BE49-F238E27FC236}">
                <a16:creationId xmlns:a16="http://schemas.microsoft.com/office/drawing/2014/main" id="{D90CF65F-2A4B-483A-A668-8CA45F6BA3C6}"/>
              </a:ext>
            </a:extLst>
          </p:cNvPr>
          <p:cNvSpPr>
            <a:spLocks noGrp="1"/>
          </p:cNvSpPr>
          <p:nvPr>
            <p:ph type="pic" sz="quarter" idx="22"/>
          </p:nvPr>
        </p:nvSpPr>
        <p:spPr>
          <a:xfrm>
            <a:off x="0" y="0"/>
            <a:ext cx="12192000" cy="1662113"/>
          </a:xfrm>
        </p:spPr>
        <p:txBody>
          <a:bodyPr rtlCol="0"/>
          <a:lstStyle/>
          <a:p>
            <a:pPr rtl="0"/>
            <a:r>
              <a:rPr lang="en-US" noProof="0"/>
              <a:t>Click icon to add picture</a:t>
            </a:r>
            <a:endParaRPr lang="en-GB" noProof="0"/>
          </a:p>
        </p:txBody>
      </p:sp>
      <p:sp>
        <p:nvSpPr>
          <p:cNvPr id="16" name="Title 1">
            <a:extLst>
              <a:ext uri="{FF2B5EF4-FFF2-40B4-BE49-F238E27FC236}">
                <a16:creationId xmlns:a16="http://schemas.microsoft.com/office/drawing/2014/main" id="{FB9C7FF7-CB56-49D5-BC60-5B51F73088FC}"/>
              </a:ext>
            </a:extLst>
          </p:cNvPr>
          <p:cNvSpPr>
            <a:spLocks noGrp="1"/>
          </p:cNvSpPr>
          <p:nvPr>
            <p:ph type="title"/>
          </p:nvPr>
        </p:nvSpPr>
        <p:spPr>
          <a:xfrm>
            <a:off x="1097279" y="493776"/>
            <a:ext cx="9997440" cy="1662113"/>
          </a:xfrm>
          <a:solidFill>
            <a:schemeClr val="tx1">
              <a:alpha val="89000"/>
            </a:schemeClr>
          </a:solidFill>
        </p:spPr>
        <p:txBody>
          <a:bodyPr tIns="365760" rtlCol="0">
            <a:normAutofit/>
          </a:bodyPr>
          <a:lstStyle>
            <a:lvl1pPr algn="ctr">
              <a:defRPr sz="6000">
                <a:solidFill>
                  <a:schemeClr val="bg1"/>
                </a:solidFill>
                <a:latin typeface="+mj-lt"/>
              </a:defRPr>
            </a:lvl1pPr>
          </a:lstStyle>
          <a:p>
            <a:pPr rtl="0"/>
            <a:r>
              <a:rPr lang="en-US" noProof="0"/>
              <a:t>Click to edit Master title style</a:t>
            </a:r>
            <a:endParaRPr lang="en-GB" noProof="0"/>
          </a:p>
        </p:txBody>
      </p:sp>
      <p:sp>
        <p:nvSpPr>
          <p:cNvPr id="12" name="Date Placeholder 6">
            <a:extLst>
              <a:ext uri="{FF2B5EF4-FFF2-40B4-BE49-F238E27FC236}">
                <a16:creationId xmlns:a16="http://schemas.microsoft.com/office/drawing/2014/main" id="{3DEAC756-8E1D-4F9B-A6AC-2CB1A39280CF}"/>
              </a:ext>
            </a:extLst>
          </p:cNvPr>
          <p:cNvSpPr>
            <a:spLocks noGrp="1"/>
          </p:cNvSpPr>
          <p:nvPr>
            <p:ph type="dt" sz="half" idx="23"/>
          </p:nvPr>
        </p:nvSpPr>
        <p:spPr>
          <a:xfrm>
            <a:off x="381000" y="6356350"/>
            <a:ext cx="2743200" cy="365125"/>
          </a:xfrm>
        </p:spPr>
        <p:txBody>
          <a:bodyPr rtlCol="0"/>
          <a:lstStyle/>
          <a:p>
            <a:pPr rtl="0"/>
            <a:r>
              <a:rPr lang="en-GB" noProof="0"/>
              <a:t>20XX</a:t>
            </a:r>
          </a:p>
        </p:txBody>
      </p:sp>
      <p:sp>
        <p:nvSpPr>
          <p:cNvPr id="13" name="Footer Placeholder 10">
            <a:extLst>
              <a:ext uri="{FF2B5EF4-FFF2-40B4-BE49-F238E27FC236}">
                <a16:creationId xmlns:a16="http://schemas.microsoft.com/office/drawing/2014/main" id="{4DC7375B-BA19-477E-BC1F-E66C9A32D346}"/>
              </a:ext>
            </a:extLst>
          </p:cNvPr>
          <p:cNvSpPr>
            <a:spLocks noGrp="1"/>
          </p:cNvSpPr>
          <p:nvPr>
            <p:ph type="ftr" sz="quarter" idx="24"/>
          </p:nvPr>
        </p:nvSpPr>
        <p:spPr>
          <a:xfrm>
            <a:off x="4038600" y="6356350"/>
            <a:ext cx="4114800" cy="365125"/>
          </a:xfrm>
        </p:spPr>
        <p:txBody>
          <a:bodyPr rtlCol="0"/>
          <a:lstStyle/>
          <a:p>
            <a:pPr rtl="0"/>
            <a:r>
              <a:rPr lang="en-GB" noProof="0"/>
              <a:t>Presentation title</a:t>
            </a:r>
          </a:p>
        </p:txBody>
      </p:sp>
      <p:sp>
        <p:nvSpPr>
          <p:cNvPr id="14" name="Slide Number Placeholder 11">
            <a:extLst>
              <a:ext uri="{FF2B5EF4-FFF2-40B4-BE49-F238E27FC236}">
                <a16:creationId xmlns:a16="http://schemas.microsoft.com/office/drawing/2014/main" id="{2EF863B1-B71D-40A5-B100-BEDDF13242E8}"/>
              </a:ext>
            </a:extLst>
          </p:cNvPr>
          <p:cNvSpPr>
            <a:spLocks noGrp="1"/>
          </p:cNvSpPr>
          <p:nvPr>
            <p:ph type="sldNum" sz="quarter" idx="12"/>
          </p:nvPr>
        </p:nvSpPr>
        <p:spPr>
          <a:xfrm>
            <a:off x="10713308" y="6356350"/>
            <a:ext cx="1097692" cy="365125"/>
          </a:xfrm>
        </p:spPr>
        <p:txBody>
          <a:bodyPr rtlCol="0"/>
          <a:lstStyle/>
          <a:p>
            <a:pPr rtl="0"/>
            <a:fld id="{294A09A9-5501-47C1-A89A-A340965A2BE2}" type="slidenum">
              <a:rPr lang="en-GB" noProof="0" smtClean="0"/>
              <a:pPr/>
              <a:t>‹#›</a:t>
            </a:fld>
            <a:endParaRPr lang="en-GB" noProof="0"/>
          </a:p>
        </p:txBody>
      </p:sp>
    </p:spTree>
    <p:extLst>
      <p:ext uri="{BB962C8B-B14F-4D97-AF65-F5344CB8AC3E}">
        <p14:creationId xmlns:p14="http://schemas.microsoft.com/office/powerpoint/2010/main" val="396078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GB" noProof="0"/>
              <a:t>20XX</a:t>
            </a:r>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all" baseline="0">
                <a:solidFill>
                  <a:schemeClr val="tx1">
                    <a:tint val="75000"/>
                  </a:schemeClr>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294A09A9-5501-47C1-A89A-A340965A2BE2}" type="slidenum">
              <a:rPr lang="en-GB" noProof="0" smtClean="0"/>
              <a:t>‹#›</a:t>
            </a:fld>
            <a:endParaRPr lang="en-GB" noProof="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62" r:id="rId5"/>
    <p:sldLayoutId id="2147483652" r:id="rId6"/>
    <p:sldLayoutId id="2147483661" r:id="rId7"/>
    <p:sldLayoutId id="2147483653" r:id="rId8"/>
    <p:sldLayoutId id="2147483660" r:id="rId9"/>
    <p:sldLayoutId id="2147483658" r:id="rId10"/>
    <p:sldLayoutId id="2147483664" r:id="rId11"/>
    <p:sldLayoutId id="2147483663" r:id="rId12"/>
    <p:sldLayoutId id="2147483665" r:id="rId13"/>
    <p:sldLayoutId id="2147483655" r:id="rId14"/>
    <p:sldLayoutId id="2147483656" r:id="rId15"/>
    <p:sldLayoutId id="214748365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10.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9B0D4FEA-3723-57B9-A352-42677456B1F7}"/>
              </a:ext>
            </a:extLst>
          </p:cNvPr>
          <p:cNvPicPr>
            <a:picLocks noGrp="1" noChangeAspect="1"/>
          </p:cNvPicPr>
          <p:nvPr>
            <p:ph type="pic" sz="quarter" idx="10"/>
          </p:nvPr>
        </p:nvPicPr>
        <p:blipFill>
          <a:blip r:embed="rId3"/>
          <a:srcRect t="821" b="821"/>
          <a:stretch>
            <a:fillRect/>
          </a:stretch>
        </p:blipFill>
        <p:spPr>
          <a:prstGeom prst="rect">
            <a:avLst/>
          </a:prstGeom>
        </p:spPr>
      </p:pic>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2002971" y="2259686"/>
            <a:ext cx="5756013" cy="1538389"/>
          </a:xfrm>
        </p:spPr>
        <p:txBody>
          <a:bodyPr rtlCol="0">
            <a:normAutofit fontScale="90000"/>
          </a:bodyPr>
          <a:lstStyle/>
          <a:p>
            <a:pPr rtl="0"/>
            <a:r>
              <a:rPr lang="en-GB" b="1" dirty="0"/>
              <a:t>Car Number Plate Detection</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2002971" y="3854480"/>
            <a:ext cx="4093029" cy="1642473"/>
          </a:xfrm>
        </p:spPr>
        <p:txBody>
          <a:bodyPr vert="horz" lIns="91440" tIns="45720" rIns="91440" bIns="45720" rtlCol="0" anchor="t">
            <a:normAutofit/>
          </a:bodyPr>
          <a:lstStyle/>
          <a:p>
            <a:pPr rtl="0"/>
            <a:r>
              <a:rPr lang="en-GB" sz="1600" b="1" dirty="0">
                <a:latin typeface="Bodoni MT" panose="02070603080606020203" pitchFamily="18" charset="0"/>
              </a:rPr>
              <a:t>Using Image Processing Techniques</a:t>
            </a:r>
          </a:p>
          <a:p>
            <a:pPr rtl="0"/>
            <a:endParaRPr lang="en-GB" dirty="0"/>
          </a:p>
          <a:p>
            <a:pPr rtl="0"/>
            <a:endParaRPr lang="en-GB" dirty="0"/>
          </a:p>
        </p:txBody>
      </p:sp>
      <p:sp>
        <p:nvSpPr>
          <p:cNvPr id="17" name="Freeform 8">
            <a:extLst>
              <a:ext uri="{FF2B5EF4-FFF2-40B4-BE49-F238E27FC236}">
                <a16:creationId xmlns:a16="http://schemas.microsoft.com/office/drawing/2014/main" id="{32CAE77E-CF7A-47FE-869E-1176F6CADC14}"/>
              </a:ext>
              <a:ext uri="{C183D7F6-B498-43B3-948B-1728B52AA6E4}">
                <adec:decorative xmlns:adec="http://schemas.microsoft.com/office/drawing/2017/decorative" val="1"/>
              </a:ext>
            </a:extLst>
          </p:cNvPr>
          <p:cNvSpPr/>
          <p:nvPr/>
        </p:nvSpPr>
        <p:spPr>
          <a:xfrm>
            <a:off x="1873770" y="-30613"/>
            <a:ext cx="3672591" cy="5431084"/>
          </a:xfrm>
          <a:custGeom>
            <a:avLst/>
            <a:gdLst>
              <a:gd name="connsiteX0" fmla="*/ 0 w 3912433"/>
              <a:gd name="connsiteY0" fmla="*/ 0 h 5021705"/>
              <a:gd name="connsiteX1" fmla="*/ 0 w 3912433"/>
              <a:gd name="connsiteY1" fmla="*/ 5021705 h 5021705"/>
              <a:gd name="connsiteX2" fmla="*/ 3912433 w 3912433"/>
              <a:gd name="connsiteY2" fmla="*/ 5021705 h 5021705"/>
              <a:gd name="connsiteX3" fmla="*/ 3912433 w 3912433"/>
              <a:gd name="connsiteY3" fmla="*/ 4287187 h 5021705"/>
              <a:gd name="connsiteX0" fmla="*/ 0 w 3912433"/>
              <a:gd name="connsiteY0" fmla="*/ 0 h 5021705"/>
              <a:gd name="connsiteX1" fmla="*/ 0 w 3912433"/>
              <a:gd name="connsiteY1" fmla="*/ 5021705 h 5021705"/>
              <a:gd name="connsiteX2" fmla="*/ 3912433 w 3912433"/>
              <a:gd name="connsiteY2" fmla="*/ 5021705 h 5021705"/>
              <a:gd name="connsiteX3" fmla="*/ 3912433 w 3912433"/>
              <a:gd name="connsiteY3" fmla="*/ 4020996 h 5021705"/>
              <a:gd name="connsiteX0" fmla="*/ 0 w 3912433"/>
              <a:gd name="connsiteY0" fmla="*/ 0 h 5168788"/>
              <a:gd name="connsiteX1" fmla="*/ 0 w 3912433"/>
              <a:gd name="connsiteY1" fmla="*/ 5168788 h 5168788"/>
              <a:gd name="connsiteX2" fmla="*/ 3912433 w 3912433"/>
              <a:gd name="connsiteY2" fmla="*/ 5168788 h 5168788"/>
              <a:gd name="connsiteX3" fmla="*/ 3912433 w 3912433"/>
              <a:gd name="connsiteY3" fmla="*/ 4168079 h 5168788"/>
            </a:gdLst>
            <a:ahLst/>
            <a:cxnLst>
              <a:cxn ang="0">
                <a:pos x="connsiteX0" y="connsiteY0"/>
              </a:cxn>
              <a:cxn ang="0">
                <a:pos x="connsiteX1" y="connsiteY1"/>
              </a:cxn>
              <a:cxn ang="0">
                <a:pos x="connsiteX2" y="connsiteY2"/>
              </a:cxn>
              <a:cxn ang="0">
                <a:pos x="connsiteX3" y="connsiteY3"/>
              </a:cxn>
            </a:cxnLst>
            <a:rect l="l" t="t" r="r" b="b"/>
            <a:pathLst>
              <a:path w="3912433" h="5168788">
                <a:moveTo>
                  <a:pt x="0" y="0"/>
                </a:moveTo>
                <a:lnTo>
                  <a:pt x="0" y="5168788"/>
                </a:lnTo>
                <a:lnTo>
                  <a:pt x="3912433" y="5168788"/>
                </a:lnTo>
                <a:lnTo>
                  <a:pt x="3912433" y="4168079"/>
                </a:lnTo>
              </a:path>
            </a:pathLst>
          </a:cu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cxnSp>
        <p:nvCxnSpPr>
          <p:cNvPr id="18" name="Straight Connector 17">
            <a:extLst>
              <a:ext uri="{FF2B5EF4-FFF2-40B4-BE49-F238E27FC236}">
                <a16:creationId xmlns:a16="http://schemas.microsoft.com/office/drawing/2014/main" id="{2B7F3532-0764-4856-AF98-4671C7227F48}"/>
              </a:ext>
              <a:ext uri="{C183D7F6-B498-43B3-948B-1728B52AA6E4}">
                <adec:decorative xmlns:adec="http://schemas.microsoft.com/office/drawing/2017/decorative" val="1"/>
              </a:ext>
            </a:extLst>
          </p:cNvPr>
          <p:cNvCxnSpPr/>
          <p:nvPr/>
        </p:nvCxnSpPr>
        <p:spPr>
          <a:xfrm>
            <a:off x="5546361" y="-29980"/>
            <a:ext cx="0" cy="2218544"/>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EEE115BD-07B2-3B45-7502-038F15FBB17B}"/>
              </a:ext>
            </a:extLst>
          </p:cNvPr>
          <p:cNvPicPr>
            <a:picLocks noGrp="1" noChangeAspect="1"/>
          </p:cNvPicPr>
          <p:nvPr>
            <p:ph type="pic" sz="quarter" idx="10"/>
          </p:nvPr>
        </p:nvPicPr>
        <p:blipFill>
          <a:blip r:embed="rId3"/>
          <a:srcRect l="1188" r="1188"/>
          <a:stretch>
            <a:fillRect/>
          </a:stretch>
        </p:blipFill>
        <p:spPr>
          <a:prstGeom prst="rect">
            <a:avLst/>
          </a:prstGeom>
        </p:spPr>
      </p:pic>
      <p:sp>
        <p:nvSpPr>
          <p:cNvPr id="32" name="Title 31">
            <a:extLst>
              <a:ext uri="{FF2B5EF4-FFF2-40B4-BE49-F238E27FC236}">
                <a16:creationId xmlns:a16="http://schemas.microsoft.com/office/drawing/2014/main" id="{F2959A91-4FC0-437D-AC15-2DA5FC8C7323}"/>
              </a:ext>
            </a:extLst>
          </p:cNvPr>
          <p:cNvSpPr>
            <a:spLocks noGrp="1"/>
          </p:cNvSpPr>
          <p:nvPr>
            <p:ph type="title"/>
          </p:nvPr>
        </p:nvSpPr>
        <p:spPr>
          <a:xfrm>
            <a:off x="244725" y="440575"/>
            <a:ext cx="4776538" cy="2285999"/>
          </a:xfrm>
        </p:spPr>
        <p:txBody>
          <a:bodyPr rtlCol="0"/>
          <a:lstStyle/>
          <a:p>
            <a:pPr rtl="0"/>
            <a:r>
              <a:rPr lang="en-GB" b="1" dirty="0"/>
              <a:t>Conclusion</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idx="1"/>
          </p:nvPr>
        </p:nvSpPr>
        <p:spPr>
          <a:xfrm>
            <a:off x="6096000" y="1484357"/>
            <a:ext cx="5259388" cy="4442153"/>
          </a:xfrm>
        </p:spPr>
        <p:txBody>
          <a:bodyPr vert="horz" lIns="91440" tIns="45720" rIns="91440" bIns="45720" rtlCol="0" anchor="t">
            <a:normAutofit lnSpcReduction="10000"/>
          </a:bodyPr>
          <a:lstStyle/>
          <a:p>
            <a:pPr rtl="0"/>
            <a:r>
              <a:rPr lang="en-GB" dirty="0"/>
              <a:t>While the presented method offers a solid foundation for number plate detection, further refinement and optimization are essential to enhance its accuracy and robustness in real-world scenarios. Future research directions may include exploring advanced deep learning techniques, such as convolutional neural networks (CNNs), to improve the system's ability to handle complex image variations and challenging lighting conditions.</a:t>
            </a:r>
          </a:p>
        </p:txBody>
      </p:sp>
      <p:sp>
        <p:nvSpPr>
          <p:cNvPr id="5" name="Slide Number Placeholder 4">
            <a:extLst>
              <a:ext uri="{FF2B5EF4-FFF2-40B4-BE49-F238E27FC236}">
                <a16:creationId xmlns:a16="http://schemas.microsoft.com/office/drawing/2014/main" id="{A1FCEF05-3A03-4BED-B0DD-9680C07AD261}"/>
              </a:ext>
            </a:extLst>
          </p:cNvPr>
          <p:cNvSpPr>
            <a:spLocks noGrp="1"/>
          </p:cNvSpPr>
          <p:nvPr>
            <p:ph type="sldNum" sz="quarter" idx="13"/>
          </p:nvPr>
        </p:nvSpPr>
        <p:spPr>
          <a:xfrm>
            <a:off x="10713308" y="6356350"/>
            <a:ext cx="1097692" cy="365125"/>
          </a:xfrm>
        </p:spPr>
        <p:txBody>
          <a:bodyPr rtlCol="0"/>
          <a:lstStyle/>
          <a:p>
            <a:pPr rtl="0"/>
            <a:fld id="{294A09A9-5501-47C1-A89A-A340965A2BE2}" type="slidenum">
              <a:rPr lang="en-GB" smtClean="0"/>
              <a:pPr rtl="0"/>
              <a:t>10</a:t>
            </a:fld>
            <a:endParaRPr lang="en-GB"/>
          </a:p>
        </p:txBody>
      </p:sp>
    </p:spTree>
    <p:extLst>
      <p:ext uri="{BB962C8B-B14F-4D97-AF65-F5344CB8AC3E}">
        <p14:creationId xmlns:p14="http://schemas.microsoft.com/office/powerpoint/2010/main" val="445070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840A7F-FB44-7C81-9DBE-D2AC2FFABC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72486A-0F14-811C-DB49-E92BBA7D7647}"/>
              </a:ext>
            </a:extLst>
          </p:cNvPr>
          <p:cNvSpPr>
            <a:spLocks noGrp="1"/>
          </p:cNvSpPr>
          <p:nvPr>
            <p:ph type="title"/>
          </p:nvPr>
        </p:nvSpPr>
        <p:spPr>
          <a:xfrm>
            <a:off x="7834130" y="3148517"/>
            <a:ext cx="4137288" cy="2253977"/>
          </a:xfrm>
        </p:spPr>
        <p:txBody>
          <a:bodyPr rtlCol="0">
            <a:normAutofit/>
          </a:bodyPr>
          <a:lstStyle/>
          <a:p>
            <a:pPr rtl="0"/>
            <a:r>
              <a:rPr lang="en-GB" b="1" dirty="0"/>
              <a:t>Ask Any Questions?</a:t>
            </a:r>
          </a:p>
        </p:txBody>
      </p:sp>
      <p:sp>
        <p:nvSpPr>
          <p:cNvPr id="5" name="Slide Number Placeholder 4">
            <a:extLst>
              <a:ext uri="{FF2B5EF4-FFF2-40B4-BE49-F238E27FC236}">
                <a16:creationId xmlns:a16="http://schemas.microsoft.com/office/drawing/2014/main" id="{C281AD2B-86C3-82D8-246C-5B4FBC7DC4DA}"/>
              </a:ext>
            </a:extLst>
          </p:cNvPr>
          <p:cNvSpPr>
            <a:spLocks noGrp="1"/>
          </p:cNvSpPr>
          <p:nvPr>
            <p:ph type="sldNum" sz="quarter" idx="17"/>
          </p:nvPr>
        </p:nvSpPr>
        <p:spPr/>
        <p:txBody>
          <a:bodyPr rtlCol="0"/>
          <a:lstStyle/>
          <a:p>
            <a:pPr rtl="0"/>
            <a:fld id="{294A09A9-5501-47C1-A89A-A340965A2BE2}" type="slidenum">
              <a:rPr lang="en-GB" smtClean="0"/>
              <a:pPr rtl="0"/>
              <a:t>11</a:t>
            </a:fld>
            <a:endParaRPr lang="en-GB" dirty="0"/>
          </a:p>
        </p:txBody>
      </p:sp>
      <p:pic>
        <p:nvPicPr>
          <p:cNvPr id="4" name="Picture 3">
            <a:extLst>
              <a:ext uri="{FF2B5EF4-FFF2-40B4-BE49-F238E27FC236}">
                <a16:creationId xmlns:a16="http://schemas.microsoft.com/office/drawing/2014/main" id="{F216B5C9-5E85-C115-5249-9C9236E3DFE4}"/>
              </a:ext>
            </a:extLst>
          </p:cNvPr>
          <p:cNvPicPr>
            <a:picLocks noChangeAspect="1"/>
          </p:cNvPicPr>
          <p:nvPr/>
        </p:nvPicPr>
        <p:blipFill>
          <a:blip r:embed="rId3"/>
          <a:stretch>
            <a:fillRect/>
          </a:stretch>
        </p:blipFill>
        <p:spPr>
          <a:xfrm>
            <a:off x="66502" y="0"/>
            <a:ext cx="7288878" cy="6804601"/>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61522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1" y="2631132"/>
            <a:ext cx="11118272" cy="1662546"/>
          </a:xfrm>
        </p:spPr>
        <p:txBody>
          <a:bodyPr rtlCol="0"/>
          <a:lstStyle/>
          <a:p>
            <a:pPr rtl="0"/>
            <a:r>
              <a:rPr lang="en-GB" b="1" dirty="0"/>
              <a:t>Thank you</a:t>
            </a:r>
          </a:p>
        </p:txBody>
      </p:sp>
      <p:sp>
        <p:nvSpPr>
          <p:cNvPr id="6" name="Slide Number Placeholder 5">
            <a:extLst>
              <a:ext uri="{FF2B5EF4-FFF2-40B4-BE49-F238E27FC236}">
                <a16:creationId xmlns:a16="http://schemas.microsoft.com/office/drawing/2014/main" id="{EDCA79AC-C897-45AD-8CB4-023E28E30EA1}"/>
              </a:ext>
            </a:extLst>
          </p:cNvPr>
          <p:cNvSpPr>
            <a:spLocks noGrp="1"/>
          </p:cNvSpPr>
          <p:nvPr>
            <p:ph type="sldNum" sz="quarter" idx="13"/>
          </p:nvPr>
        </p:nvSpPr>
        <p:spPr/>
        <p:txBody>
          <a:bodyPr rtlCol="0"/>
          <a:lstStyle/>
          <a:p>
            <a:pPr rtl="0"/>
            <a:fld id="{294A09A9-5501-47C1-A89A-A340965A2BE2}" type="slidenum">
              <a:rPr lang="en-GB" smtClean="0"/>
              <a:t>12</a:t>
            </a:fld>
            <a:endParaRPr lang="en-GB"/>
          </a:p>
        </p:txBody>
      </p:sp>
      <p:pic>
        <p:nvPicPr>
          <p:cNvPr id="15" name="Picture Placeholder 14">
            <a:extLst>
              <a:ext uri="{FF2B5EF4-FFF2-40B4-BE49-F238E27FC236}">
                <a16:creationId xmlns:a16="http://schemas.microsoft.com/office/drawing/2014/main" id="{86C32477-8583-AF35-1E53-7D03D79F1E04}"/>
              </a:ext>
            </a:extLst>
          </p:cNvPr>
          <p:cNvPicPr>
            <a:picLocks noGrp="1" noChangeAspect="1"/>
          </p:cNvPicPr>
          <p:nvPr>
            <p:ph type="pic" sz="quarter" idx="10"/>
          </p:nvPr>
        </p:nvPicPr>
        <p:blipFill>
          <a:blip r:embed="rId3"/>
          <a:srcRect t="28519" b="28519"/>
          <a:stretch>
            <a:fillRect/>
          </a:stretch>
        </p:blipFill>
        <p:spPr>
          <a:prstGeom prst="rect">
            <a:avLst/>
          </a:prstGeom>
        </p:spPr>
      </p:pic>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Placeholder 23">
            <a:extLst>
              <a:ext uri="{FF2B5EF4-FFF2-40B4-BE49-F238E27FC236}">
                <a16:creationId xmlns:a16="http://schemas.microsoft.com/office/drawing/2014/main" id="{C7C2E6B5-5015-0FAD-E917-C9E080D92864}"/>
              </a:ext>
            </a:extLst>
          </p:cNvPr>
          <p:cNvPicPr>
            <a:picLocks noGrp="1" noChangeAspect="1"/>
          </p:cNvPicPr>
          <p:nvPr>
            <p:ph type="pic" sz="quarter" idx="22"/>
          </p:nvPr>
        </p:nvPicPr>
        <p:blipFill>
          <a:blip r:embed="rId3"/>
          <a:srcRect t="37837" b="37837"/>
          <a:stretch>
            <a:fillRect/>
          </a:stretch>
        </p:blipFill>
        <p:spPr>
          <a:prstGeom prst="rect">
            <a:avLst/>
          </a:prstGeom>
        </p:spPr>
      </p:pic>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1097279" y="457201"/>
            <a:ext cx="9997440" cy="1662113"/>
          </a:xfrm>
        </p:spPr>
        <p:txBody>
          <a:bodyPr rtlCol="0"/>
          <a:lstStyle/>
          <a:p>
            <a:pPr rtl="0"/>
            <a:r>
              <a:rPr lang="en-GB" b="1" dirty="0"/>
              <a:t>Meet our team</a:t>
            </a:r>
          </a:p>
        </p:txBody>
      </p:sp>
      <p:sp>
        <p:nvSpPr>
          <p:cNvPr id="28" name="Text Placeholder 27" descr="headshot of team member">
            <a:extLst>
              <a:ext uri="{FF2B5EF4-FFF2-40B4-BE49-F238E27FC236}">
                <a16:creationId xmlns:a16="http://schemas.microsoft.com/office/drawing/2014/main" id="{314B2944-644A-144B-82FF-0159D8E4AA3F}"/>
              </a:ext>
            </a:extLst>
          </p:cNvPr>
          <p:cNvSpPr>
            <a:spLocks noGrp="1"/>
          </p:cNvSpPr>
          <p:nvPr>
            <p:ph type="body" sz="quarter" idx="11"/>
          </p:nvPr>
        </p:nvSpPr>
        <p:spPr>
          <a:xfrm>
            <a:off x="641783" y="4919472"/>
            <a:ext cx="2641744" cy="412376"/>
          </a:xfrm>
        </p:spPr>
        <p:txBody>
          <a:bodyPr rtlCol="0"/>
          <a:lstStyle/>
          <a:p>
            <a:pPr rtl="0"/>
            <a:r>
              <a:rPr lang="en-GB" b="1" dirty="0"/>
              <a:t>Md. Raihan Sharker</a:t>
            </a:r>
          </a:p>
        </p:txBody>
      </p:sp>
      <p:sp>
        <p:nvSpPr>
          <p:cNvPr id="29" name="Text Placeholder 28" descr="headshot of team member">
            <a:extLst>
              <a:ext uri="{FF2B5EF4-FFF2-40B4-BE49-F238E27FC236}">
                <a16:creationId xmlns:a16="http://schemas.microsoft.com/office/drawing/2014/main" id="{F86E094E-E1F6-BB41-92BB-230C7A0D1E14}"/>
              </a:ext>
            </a:extLst>
          </p:cNvPr>
          <p:cNvSpPr>
            <a:spLocks noGrp="1"/>
          </p:cNvSpPr>
          <p:nvPr>
            <p:ph type="body" sz="quarter" idx="12"/>
          </p:nvPr>
        </p:nvSpPr>
        <p:spPr>
          <a:xfrm>
            <a:off x="641783" y="5276088"/>
            <a:ext cx="2641744" cy="613928"/>
          </a:xfrm>
        </p:spPr>
        <p:txBody>
          <a:bodyPr rtlCol="0"/>
          <a:lstStyle/>
          <a:p>
            <a:pPr rtl="0"/>
            <a:r>
              <a:rPr lang="en-GB" b="1" dirty="0"/>
              <a:t>Id: 2125051073</a:t>
            </a:r>
          </a:p>
        </p:txBody>
      </p:sp>
      <p:sp>
        <p:nvSpPr>
          <p:cNvPr id="31" name="Text Placeholder 30">
            <a:extLst>
              <a:ext uri="{FF2B5EF4-FFF2-40B4-BE49-F238E27FC236}">
                <a16:creationId xmlns:a16="http://schemas.microsoft.com/office/drawing/2014/main" id="{A2872062-4B9A-114F-A888-1C5E1F009C0D}"/>
              </a:ext>
            </a:extLst>
          </p:cNvPr>
          <p:cNvSpPr>
            <a:spLocks noGrp="1"/>
          </p:cNvSpPr>
          <p:nvPr>
            <p:ph type="body" sz="quarter" idx="14"/>
          </p:nvPr>
        </p:nvSpPr>
        <p:spPr>
          <a:xfrm>
            <a:off x="3405765" y="4919472"/>
            <a:ext cx="2641744" cy="412376"/>
          </a:xfrm>
        </p:spPr>
        <p:txBody>
          <a:bodyPr rtlCol="0"/>
          <a:lstStyle/>
          <a:p>
            <a:pPr rtl="0"/>
            <a:r>
              <a:rPr lang="en-GB" b="1" dirty="0"/>
              <a:t>Md. Saif Uddin </a:t>
            </a:r>
            <a:r>
              <a:rPr lang="en-GB" b="1" dirty="0" err="1"/>
              <a:t>bhuiyan</a:t>
            </a:r>
            <a:endParaRPr lang="en-GB" b="1" dirty="0"/>
          </a:p>
        </p:txBody>
      </p:sp>
      <p:sp>
        <p:nvSpPr>
          <p:cNvPr id="32" name="Text Placeholder 31">
            <a:extLst>
              <a:ext uri="{FF2B5EF4-FFF2-40B4-BE49-F238E27FC236}">
                <a16:creationId xmlns:a16="http://schemas.microsoft.com/office/drawing/2014/main" id="{8C7D387E-9570-9146-9009-A9F2E3DEEF16}"/>
              </a:ext>
            </a:extLst>
          </p:cNvPr>
          <p:cNvSpPr>
            <a:spLocks noGrp="1"/>
          </p:cNvSpPr>
          <p:nvPr>
            <p:ph type="body" sz="quarter" idx="15"/>
          </p:nvPr>
        </p:nvSpPr>
        <p:spPr>
          <a:xfrm>
            <a:off x="3405765" y="5276088"/>
            <a:ext cx="2641744" cy="613928"/>
          </a:xfrm>
        </p:spPr>
        <p:txBody>
          <a:bodyPr rtlCol="0"/>
          <a:lstStyle/>
          <a:p>
            <a:pPr rtl="0"/>
            <a:r>
              <a:rPr lang="en-GB" b="1" dirty="0"/>
              <a:t>Id: 2125051083</a:t>
            </a:r>
          </a:p>
        </p:txBody>
      </p:sp>
      <p:sp>
        <p:nvSpPr>
          <p:cNvPr id="34" name="Text Placeholder 33">
            <a:extLst>
              <a:ext uri="{FF2B5EF4-FFF2-40B4-BE49-F238E27FC236}">
                <a16:creationId xmlns:a16="http://schemas.microsoft.com/office/drawing/2014/main" id="{B0487AE2-8843-7343-A4A1-B4761B21BAFF}"/>
              </a:ext>
            </a:extLst>
          </p:cNvPr>
          <p:cNvSpPr>
            <a:spLocks noGrp="1"/>
          </p:cNvSpPr>
          <p:nvPr>
            <p:ph type="body" sz="quarter" idx="17"/>
          </p:nvPr>
        </p:nvSpPr>
        <p:spPr>
          <a:xfrm>
            <a:off x="6169747" y="4919472"/>
            <a:ext cx="2641744" cy="412376"/>
          </a:xfrm>
        </p:spPr>
        <p:txBody>
          <a:bodyPr rtlCol="0"/>
          <a:lstStyle/>
          <a:p>
            <a:pPr rtl="0"/>
            <a:r>
              <a:rPr lang="en-GB" b="1" dirty="0"/>
              <a:t>Md. </a:t>
            </a:r>
            <a:r>
              <a:rPr lang="en-GB" b="1" dirty="0" err="1"/>
              <a:t>Shakibul</a:t>
            </a:r>
            <a:r>
              <a:rPr lang="en-GB" b="1" dirty="0"/>
              <a:t> Alam</a:t>
            </a:r>
          </a:p>
        </p:txBody>
      </p:sp>
      <p:sp>
        <p:nvSpPr>
          <p:cNvPr id="35" name="Text Placeholder 34">
            <a:extLst>
              <a:ext uri="{FF2B5EF4-FFF2-40B4-BE49-F238E27FC236}">
                <a16:creationId xmlns:a16="http://schemas.microsoft.com/office/drawing/2014/main" id="{B82FDD88-099B-C343-8D79-3735333B8418}"/>
              </a:ext>
            </a:extLst>
          </p:cNvPr>
          <p:cNvSpPr>
            <a:spLocks noGrp="1"/>
          </p:cNvSpPr>
          <p:nvPr>
            <p:ph type="body" sz="quarter" idx="18"/>
          </p:nvPr>
        </p:nvSpPr>
        <p:spPr>
          <a:xfrm>
            <a:off x="6169747" y="5276088"/>
            <a:ext cx="2641744" cy="613928"/>
          </a:xfrm>
        </p:spPr>
        <p:txBody>
          <a:bodyPr rtlCol="0"/>
          <a:lstStyle/>
          <a:p>
            <a:pPr rtl="0"/>
            <a:r>
              <a:rPr lang="en-GB" b="1" dirty="0"/>
              <a:t>Id: 2125051093</a:t>
            </a:r>
          </a:p>
        </p:txBody>
      </p:sp>
      <p:sp>
        <p:nvSpPr>
          <p:cNvPr id="37" name="Text Placeholder 36">
            <a:extLst>
              <a:ext uri="{FF2B5EF4-FFF2-40B4-BE49-F238E27FC236}">
                <a16:creationId xmlns:a16="http://schemas.microsoft.com/office/drawing/2014/main" id="{55395EF2-49AE-8049-B60E-3047F03F40D1}"/>
              </a:ext>
            </a:extLst>
          </p:cNvPr>
          <p:cNvSpPr>
            <a:spLocks noGrp="1"/>
          </p:cNvSpPr>
          <p:nvPr>
            <p:ph type="body" sz="quarter" idx="20"/>
          </p:nvPr>
        </p:nvSpPr>
        <p:spPr>
          <a:xfrm>
            <a:off x="8933729" y="4919472"/>
            <a:ext cx="2641744" cy="412376"/>
          </a:xfrm>
        </p:spPr>
        <p:txBody>
          <a:bodyPr rtlCol="0"/>
          <a:lstStyle/>
          <a:p>
            <a:pPr rtl="0"/>
            <a:r>
              <a:rPr lang="en-GB" b="1" dirty="0"/>
              <a:t>Synthia Rahman </a:t>
            </a:r>
            <a:r>
              <a:rPr lang="en-GB" b="1" dirty="0" err="1"/>
              <a:t>SHithi</a:t>
            </a:r>
            <a:endParaRPr lang="en-GB" b="1" dirty="0"/>
          </a:p>
        </p:txBody>
      </p:sp>
      <p:sp>
        <p:nvSpPr>
          <p:cNvPr id="38" name="Text Placeholder 37">
            <a:extLst>
              <a:ext uri="{FF2B5EF4-FFF2-40B4-BE49-F238E27FC236}">
                <a16:creationId xmlns:a16="http://schemas.microsoft.com/office/drawing/2014/main" id="{9E303346-10FE-3842-9A9D-10DDE4442006}"/>
              </a:ext>
            </a:extLst>
          </p:cNvPr>
          <p:cNvSpPr>
            <a:spLocks noGrp="1"/>
          </p:cNvSpPr>
          <p:nvPr>
            <p:ph type="body" sz="quarter" idx="21"/>
          </p:nvPr>
        </p:nvSpPr>
        <p:spPr>
          <a:xfrm>
            <a:off x="8933729" y="5276088"/>
            <a:ext cx="2641744" cy="613928"/>
          </a:xfrm>
        </p:spPr>
        <p:txBody>
          <a:bodyPr rtlCol="0"/>
          <a:lstStyle/>
          <a:p>
            <a:pPr rtl="0"/>
            <a:r>
              <a:rPr lang="en-GB" b="1" dirty="0"/>
              <a:t>Id: 2125051017</a:t>
            </a:r>
          </a:p>
        </p:txBody>
      </p:sp>
      <p:sp>
        <p:nvSpPr>
          <p:cNvPr id="3" name="Date Placeholder 2">
            <a:extLst>
              <a:ext uri="{FF2B5EF4-FFF2-40B4-BE49-F238E27FC236}">
                <a16:creationId xmlns:a16="http://schemas.microsoft.com/office/drawing/2014/main" id="{3B561DDB-4930-40A1-993B-3AD05FD2AE64}"/>
              </a:ext>
            </a:extLst>
          </p:cNvPr>
          <p:cNvSpPr>
            <a:spLocks noGrp="1"/>
          </p:cNvSpPr>
          <p:nvPr>
            <p:ph type="dt" sz="half" idx="23"/>
          </p:nvPr>
        </p:nvSpPr>
        <p:spPr/>
        <p:txBody>
          <a:bodyPr rtlCol="0"/>
          <a:lstStyle/>
          <a:p>
            <a:pPr rtl="0"/>
            <a:r>
              <a:rPr lang="en-GB"/>
              <a:t>20XX</a:t>
            </a:r>
          </a:p>
        </p:txBody>
      </p:sp>
      <p:sp>
        <p:nvSpPr>
          <p:cNvPr id="4" name="Footer Placeholder 3">
            <a:extLst>
              <a:ext uri="{FF2B5EF4-FFF2-40B4-BE49-F238E27FC236}">
                <a16:creationId xmlns:a16="http://schemas.microsoft.com/office/drawing/2014/main" id="{ADA97912-B0E6-44A9-81EA-512F4A0E9158}"/>
              </a:ext>
            </a:extLst>
          </p:cNvPr>
          <p:cNvSpPr>
            <a:spLocks noGrp="1"/>
          </p:cNvSpPr>
          <p:nvPr>
            <p:ph type="ftr" sz="quarter" idx="24"/>
          </p:nvPr>
        </p:nvSpPr>
        <p:spPr/>
        <p:txBody>
          <a:bodyPr rtlCol="0"/>
          <a:lstStyle/>
          <a:p>
            <a:pPr rtl="0"/>
            <a:r>
              <a:rPr lang="en-GB"/>
              <a:t>Presentation title</a:t>
            </a:r>
          </a:p>
        </p:txBody>
      </p:sp>
      <p:sp>
        <p:nvSpPr>
          <p:cNvPr id="5" name="Slide Number Placeholder 4">
            <a:extLst>
              <a:ext uri="{FF2B5EF4-FFF2-40B4-BE49-F238E27FC236}">
                <a16:creationId xmlns:a16="http://schemas.microsoft.com/office/drawing/2014/main" id="{998067AC-1E4B-4A7F-AEA2-B5CA36E97747}"/>
              </a:ext>
            </a:extLst>
          </p:cNvPr>
          <p:cNvSpPr>
            <a:spLocks noGrp="1"/>
          </p:cNvSpPr>
          <p:nvPr>
            <p:ph type="sldNum" sz="quarter" idx="25"/>
          </p:nvPr>
        </p:nvSpPr>
        <p:spPr/>
        <p:txBody>
          <a:bodyPr rtlCol="0"/>
          <a:lstStyle/>
          <a:p>
            <a:pPr rtl="0"/>
            <a:fld id="{294A09A9-5501-47C1-A89A-A340965A2BE2}" type="slidenum">
              <a:rPr lang="en-GB" smtClean="0"/>
              <a:pPr rtl="0"/>
              <a:t>2</a:t>
            </a:fld>
            <a:endParaRPr lang="en-GB"/>
          </a:p>
        </p:txBody>
      </p:sp>
      <p:pic>
        <p:nvPicPr>
          <p:cNvPr id="15" name="Picture Placeholder 14">
            <a:extLst>
              <a:ext uri="{FF2B5EF4-FFF2-40B4-BE49-F238E27FC236}">
                <a16:creationId xmlns:a16="http://schemas.microsoft.com/office/drawing/2014/main" id="{4D2D6439-115F-F07D-1C1C-B302831BF3FE}"/>
              </a:ext>
            </a:extLst>
          </p:cNvPr>
          <p:cNvPicPr>
            <a:picLocks noGrp="1" noChangeAspect="1"/>
          </p:cNvPicPr>
          <p:nvPr>
            <p:ph type="pic" sz="quarter" idx="10"/>
          </p:nvPr>
        </p:nvPicPr>
        <p:blipFill>
          <a:blip r:embed="rId4"/>
          <a:srcRect t="21269" b="1463"/>
          <a:stretch/>
        </p:blipFill>
        <p:spPr>
          <a:xfrm>
            <a:off x="990167" y="2864780"/>
            <a:ext cx="1944976" cy="1944974"/>
          </a:xfrm>
        </p:spPr>
      </p:pic>
      <p:pic>
        <p:nvPicPr>
          <p:cNvPr id="17" name="Picture Placeholder 16">
            <a:extLst>
              <a:ext uri="{FF2B5EF4-FFF2-40B4-BE49-F238E27FC236}">
                <a16:creationId xmlns:a16="http://schemas.microsoft.com/office/drawing/2014/main" id="{3CEF9464-5380-6DC0-B272-EDBA2167E068}"/>
              </a:ext>
            </a:extLst>
          </p:cNvPr>
          <p:cNvPicPr>
            <a:picLocks noGrp="1" noChangeAspect="1"/>
          </p:cNvPicPr>
          <p:nvPr>
            <p:ph type="pic" sz="quarter" idx="13"/>
          </p:nvPr>
        </p:nvPicPr>
        <p:blipFill>
          <a:blip r:embed="rId5"/>
          <a:srcRect/>
          <a:stretch>
            <a:fillRect/>
          </a:stretch>
        </p:blipFill>
        <p:spPr/>
      </p:pic>
      <p:pic>
        <p:nvPicPr>
          <p:cNvPr id="19" name="Picture Placeholder 18">
            <a:extLst>
              <a:ext uri="{FF2B5EF4-FFF2-40B4-BE49-F238E27FC236}">
                <a16:creationId xmlns:a16="http://schemas.microsoft.com/office/drawing/2014/main" id="{05E20183-6220-CAA6-B1AE-2C02C0E568F7}"/>
              </a:ext>
            </a:extLst>
          </p:cNvPr>
          <p:cNvPicPr>
            <a:picLocks noGrp="1" noChangeAspect="1"/>
          </p:cNvPicPr>
          <p:nvPr>
            <p:ph type="pic" sz="quarter" idx="16"/>
          </p:nvPr>
        </p:nvPicPr>
        <p:blipFill>
          <a:blip r:embed="rId6"/>
          <a:srcRect t="12500" b="12500"/>
          <a:stretch>
            <a:fillRect/>
          </a:stretch>
        </p:blipFill>
        <p:spPr/>
      </p:pic>
      <p:pic>
        <p:nvPicPr>
          <p:cNvPr id="21" name="Picture Placeholder 20">
            <a:extLst>
              <a:ext uri="{FF2B5EF4-FFF2-40B4-BE49-F238E27FC236}">
                <a16:creationId xmlns:a16="http://schemas.microsoft.com/office/drawing/2014/main" id="{51492469-D3E8-092F-DC14-F6ED1563ACA0}"/>
              </a:ext>
            </a:extLst>
          </p:cNvPr>
          <p:cNvPicPr>
            <a:picLocks noGrp="1" noChangeAspect="1"/>
          </p:cNvPicPr>
          <p:nvPr>
            <p:ph type="pic" sz="quarter" idx="19"/>
          </p:nvPr>
        </p:nvPicPr>
        <p:blipFill>
          <a:blip r:embed="rId7"/>
          <a:srcRect/>
          <a:stretch>
            <a:fillRect/>
          </a:stretch>
        </p:blipFill>
        <p:spPr/>
      </p:pic>
    </p:spTree>
    <p:extLst>
      <p:ext uri="{BB962C8B-B14F-4D97-AF65-F5344CB8AC3E}">
        <p14:creationId xmlns:p14="http://schemas.microsoft.com/office/powerpoint/2010/main" val="2429052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838211" y="876926"/>
            <a:ext cx="5079113" cy="1356607"/>
          </a:xfrm>
        </p:spPr>
        <p:txBody>
          <a:bodyPr rtlCol="0">
            <a:normAutofit/>
          </a:bodyPr>
          <a:lstStyle/>
          <a:p>
            <a:pPr rtl="0"/>
            <a:r>
              <a:rPr lang="en-GB" b="1" dirty="0"/>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838210" y="2233534"/>
            <a:ext cx="4205990" cy="2833142"/>
          </a:xfrm>
        </p:spPr>
        <p:txBody>
          <a:bodyPr vert="horz" lIns="91440" tIns="45720" rIns="91440" bIns="45720" rtlCol="0" anchor="t">
            <a:normAutofit/>
          </a:bodyPr>
          <a:lstStyle/>
          <a:p>
            <a:pPr rtl="0"/>
            <a:r>
              <a:rPr lang="en-GB" b="1" dirty="0"/>
              <a:t>Introduction</a:t>
            </a:r>
          </a:p>
          <a:p>
            <a:pPr rtl="0"/>
            <a:r>
              <a:rPr lang="en-GB" b="1" dirty="0"/>
              <a:t>Objective</a:t>
            </a:r>
          </a:p>
          <a:p>
            <a:pPr rtl="0"/>
            <a:r>
              <a:rPr lang="en-GB" b="1" dirty="0"/>
              <a:t>Key features</a:t>
            </a:r>
          </a:p>
          <a:p>
            <a:pPr rtl="0"/>
            <a:r>
              <a:rPr lang="en-GB" b="1" dirty="0"/>
              <a:t>Code Explanation</a:t>
            </a:r>
          </a:p>
          <a:p>
            <a:pPr rtl="0"/>
            <a:r>
              <a:rPr lang="en-GB" b="1" dirty="0"/>
              <a:t>Outcome</a:t>
            </a:r>
          </a:p>
          <a:p>
            <a:pPr rtl="0"/>
            <a:r>
              <a:rPr lang="en-GB" b="1" dirty="0"/>
              <a:t>Future Scope</a:t>
            </a:r>
          </a:p>
          <a:p>
            <a:pPr rtl="0"/>
            <a:endParaRPr lang="en-GB" dirty="0"/>
          </a:p>
          <a:p>
            <a:pPr rtl="0"/>
            <a:endParaRPr lang="en-GB" dirty="0"/>
          </a:p>
        </p:txBody>
      </p:sp>
      <p:sp>
        <p:nvSpPr>
          <p:cNvPr id="6" name="Slide Number Placeholder 5">
            <a:extLst>
              <a:ext uri="{FF2B5EF4-FFF2-40B4-BE49-F238E27FC236}">
                <a16:creationId xmlns:a16="http://schemas.microsoft.com/office/drawing/2014/main" id="{B6F16CF0-2D6F-4308-84F3-0D90106EF453}"/>
              </a:ext>
            </a:extLst>
          </p:cNvPr>
          <p:cNvSpPr>
            <a:spLocks noGrp="1"/>
          </p:cNvSpPr>
          <p:nvPr>
            <p:ph type="sldNum" sz="quarter" idx="4"/>
          </p:nvPr>
        </p:nvSpPr>
        <p:spPr>
          <a:xfrm>
            <a:off x="10713308" y="6356350"/>
            <a:ext cx="1097692" cy="365125"/>
          </a:xfrm>
        </p:spPr>
        <p:txBody>
          <a:bodyPr rtlCol="0"/>
          <a:lstStyle/>
          <a:p>
            <a:pPr rtl="0"/>
            <a:fld id="{294A09A9-5501-47C1-A89A-A340965A2BE2}" type="slidenum">
              <a:rPr lang="en-GB" smtClean="0"/>
              <a:pPr rtl="0"/>
              <a:t>3</a:t>
            </a:fld>
            <a:endParaRPr lang="en-GB"/>
          </a:p>
        </p:txBody>
      </p:sp>
      <p:pic>
        <p:nvPicPr>
          <p:cNvPr id="10" name="Picture Placeholder 9">
            <a:extLst>
              <a:ext uri="{FF2B5EF4-FFF2-40B4-BE49-F238E27FC236}">
                <a16:creationId xmlns:a16="http://schemas.microsoft.com/office/drawing/2014/main" id="{73E90AB3-B699-0CC2-EC78-FBDE43AE3DCD}"/>
              </a:ext>
            </a:extLst>
          </p:cNvPr>
          <p:cNvPicPr>
            <a:picLocks noGrp="1" noChangeAspect="1"/>
          </p:cNvPicPr>
          <p:nvPr>
            <p:ph type="pic" sz="quarter" idx="10"/>
          </p:nvPr>
        </p:nvPicPr>
        <p:blipFill>
          <a:blip r:embed="rId3"/>
          <a:srcRect l="5556" r="5556"/>
          <a:stretch>
            <a:fillRect/>
          </a:stretch>
        </p:blipFill>
        <p:spPr>
          <a:xfrm>
            <a:off x="6274678" y="287866"/>
            <a:ext cx="5320830" cy="5985933"/>
          </a:xfrm>
          <a:prstGeom prst="rect">
            <a:avLst/>
          </a:prstGeom>
        </p:spPr>
      </p:pic>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831850" y="531177"/>
            <a:ext cx="10515600" cy="1252163"/>
          </a:xfrm>
        </p:spPr>
        <p:txBody>
          <a:bodyPr rtlCol="0"/>
          <a:lstStyle/>
          <a:p>
            <a:pPr rtl="0"/>
            <a:r>
              <a:rPr lang="en-GB" b="1"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831850" y="1783340"/>
            <a:ext cx="10515600" cy="1645660"/>
          </a:xfrm>
        </p:spPr>
        <p:txBody>
          <a:bodyPr vert="horz" lIns="91440" tIns="45720" rIns="91440" bIns="45720" rtlCol="0" anchor="t">
            <a:normAutofit/>
          </a:bodyPr>
          <a:lstStyle/>
          <a:p>
            <a:pPr rtl="0"/>
            <a:r>
              <a:rPr lang="en-GB" b="1" dirty="0"/>
              <a:t>This project involves detecting car number plates from images using image processing techniques. It includes noise removal, edge detection, and ROI extraction to identify number plate regions.</a:t>
            </a:r>
          </a:p>
        </p:txBody>
      </p:sp>
      <p:sp>
        <p:nvSpPr>
          <p:cNvPr id="6" name="Slide Number Placeholder 5">
            <a:extLst>
              <a:ext uri="{FF2B5EF4-FFF2-40B4-BE49-F238E27FC236}">
                <a16:creationId xmlns:a16="http://schemas.microsoft.com/office/drawing/2014/main" id="{634A761C-7039-4C48-BCE5-1581B37826B8}"/>
              </a:ext>
            </a:extLst>
          </p:cNvPr>
          <p:cNvSpPr>
            <a:spLocks noGrp="1"/>
          </p:cNvSpPr>
          <p:nvPr>
            <p:ph type="sldNum" sz="quarter" idx="13"/>
          </p:nvPr>
        </p:nvSpPr>
        <p:spPr/>
        <p:txBody>
          <a:bodyPr rtlCol="0"/>
          <a:lstStyle/>
          <a:p>
            <a:pPr rtl="0"/>
            <a:fld id="{294A09A9-5501-47C1-A89A-A340965A2BE2}" type="slidenum">
              <a:rPr lang="en-GB" smtClean="0"/>
              <a:pPr rtl="0"/>
              <a:t>4</a:t>
            </a:fld>
            <a:endParaRPr lang="en-GB"/>
          </a:p>
        </p:txBody>
      </p:sp>
      <p:pic>
        <p:nvPicPr>
          <p:cNvPr id="13" name="Picture 12">
            <a:extLst>
              <a:ext uri="{FF2B5EF4-FFF2-40B4-BE49-F238E27FC236}">
                <a16:creationId xmlns:a16="http://schemas.microsoft.com/office/drawing/2014/main" id="{6B855BC4-988B-331C-409E-922E2BADFC08}"/>
              </a:ext>
            </a:extLst>
          </p:cNvPr>
          <p:cNvPicPr>
            <a:picLocks noChangeAspect="1"/>
          </p:cNvPicPr>
          <p:nvPr/>
        </p:nvPicPr>
        <p:blipFill>
          <a:blip r:embed="rId3"/>
          <a:stretch>
            <a:fillRect/>
          </a:stretch>
        </p:blipFill>
        <p:spPr>
          <a:xfrm>
            <a:off x="0" y="3220461"/>
            <a:ext cx="12192000" cy="3708399"/>
          </a:xfrm>
          <a:prstGeom prst="rect">
            <a:avLst/>
          </a:prstGeom>
        </p:spPr>
      </p:pic>
    </p:spTree>
    <p:extLst>
      <p:ext uri="{BB962C8B-B14F-4D97-AF65-F5344CB8AC3E}">
        <p14:creationId xmlns:p14="http://schemas.microsoft.com/office/powerpoint/2010/main" val="1639799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 name="Picture Placeholder 64" descr="close up of wood">
            <a:extLst>
              <a:ext uri="{FF2B5EF4-FFF2-40B4-BE49-F238E27FC236}">
                <a16:creationId xmlns:a16="http://schemas.microsoft.com/office/drawing/2014/main" id="{4195D7DE-DD89-4108-8CED-30AFBD4D1948}"/>
              </a:ext>
            </a:extLst>
          </p:cNvPr>
          <p:cNvPicPr>
            <a:picLocks noGrp="1" noChangeAspect="1"/>
          </p:cNvPicPr>
          <p:nvPr>
            <p:ph type="pic" sz="quarter" idx="22"/>
          </p:nvPr>
        </p:nvPicPr>
        <p:blipFill rotWithShape="1">
          <a:blip r:embed="rId3" cstate="email">
            <a:extLst>
              <a:ext uri="{BEBA8EAE-BF5A-486C-A8C5-ECC9F3942E4B}">
                <a14:imgProps xmlns:a14="http://schemas.microsoft.com/office/drawing/2010/main">
                  <a14:imgLayer r:embed="rId4">
                    <a14:imgEffect>
                      <a14:colorTemperature colorTemp="9128"/>
                    </a14:imgEffect>
                    <a14:imgEffect>
                      <a14:saturation sat="72000"/>
                    </a14:imgEffect>
                    <a14:imgEffect>
                      <a14:brightnessContrast contrast="8000"/>
                    </a14:imgEffect>
                  </a14:imgLayer>
                </a14:imgProps>
              </a:ext>
              <a:ext uri="{28A0092B-C50C-407E-A947-70E740481C1C}">
                <a14:useLocalDpi xmlns:a14="http://schemas.microsoft.com/office/drawing/2010/main"/>
              </a:ext>
            </a:extLst>
          </a:blip>
          <a:srcRect/>
          <a:stretch/>
        </p:blipFill>
        <p:spPr>
          <a:xfrm>
            <a:off x="0" y="0"/>
            <a:ext cx="12192000" cy="1662113"/>
          </a:xfrm>
        </p:spPr>
      </p:pic>
      <p:sp>
        <p:nvSpPr>
          <p:cNvPr id="71" name="Title 70">
            <a:extLst>
              <a:ext uri="{FF2B5EF4-FFF2-40B4-BE49-F238E27FC236}">
                <a16:creationId xmlns:a16="http://schemas.microsoft.com/office/drawing/2014/main" id="{E0FEE499-AB74-47F2-A52F-76A79317EC9E}"/>
              </a:ext>
            </a:extLst>
          </p:cNvPr>
          <p:cNvSpPr>
            <a:spLocks noGrp="1"/>
          </p:cNvSpPr>
          <p:nvPr>
            <p:ph type="title"/>
          </p:nvPr>
        </p:nvSpPr>
        <p:spPr>
          <a:xfrm>
            <a:off x="1097279" y="457201"/>
            <a:ext cx="9997440" cy="1662113"/>
          </a:xfrm>
        </p:spPr>
        <p:txBody>
          <a:bodyPr rtlCol="0"/>
          <a:lstStyle/>
          <a:p>
            <a:pPr rtl="0"/>
            <a:r>
              <a:rPr lang="en-GB" b="1" dirty="0"/>
              <a:t>Objective</a:t>
            </a:r>
          </a:p>
        </p:txBody>
      </p:sp>
      <p:sp>
        <p:nvSpPr>
          <p:cNvPr id="3" name="Text Placeholder 2">
            <a:extLst>
              <a:ext uri="{FF2B5EF4-FFF2-40B4-BE49-F238E27FC236}">
                <a16:creationId xmlns:a16="http://schemas.microsoft.com/office/drawing/2014/main" id="{EFB90AB4-D228-4548-B072-726498212362}"/>
              </a:ext>
            </a:extLst>
          </p:cNvPr>
          <p:cNvSpPr>
            <a:spLocks noGrp="1"/>
          </p:cNvSpPr>
          <p:nvPr>
            <p:ph type="body" idx="1"/>
          </p:nvPr>
        </p:nvSpPr>
        <p:spPr>
          <a:xfrm>
            <a:off x="717765" y="2937713"/>
            <a:ext cx="4812867" cy="636261"/>
          </a:xfrm>
        </p:spPr>
        <p:txBody>
          <a:bodyPr rtlCol="0">
            <a:normAutofit fontScale="77500" lnSpcReduction="20000"/>
          </a:bodyPr>
          <a:lstStyle/>
          <a:p>
            <a:pPr rtl="0"/>
            <a:r>
              <a:rPr lang="en-GB" b="1" dirty="0"/>
              <a:t>*Accurately detect and</a:t>
            </a:r>
          </a:p>
          <a:p>
            <a:pPr rtl="0"/>
            <a:r>
              <a:rPr lang="en-GB" b="1" dirty="0"/>
              <a:t>process car number plates.</a:t>
            </a:r>
          </a:p>
        </p:txBody>
      </p:sp>
      <p:sp>
        <p:nvSpPr>
          <p:cNvPr id="6" name="Text Placeholder 5">
            <a:extLst>
              <a:ext uri="{FF2B5EF4-FFF2-40B4-BE49-F238E27FC236}">
                <a16:creationId xmlns:a16="http://schemas.microsoft.com/office/drawing/2014/main" id="{F5018B6D-E395-49AD-92AD-AD69E3AB40C3}"/>
              </a:ext>
            </a:extLst>
          </p:cNvPr>
          <p:cNvSpPr>
            <a:spLocks noGrp="1"/>
          </p:cNvSpPr>
          <p:nvPr>
            <p:ph type="body" sz="quarter" idx="3"/>
          </p:nvPr>
        </p:nvSpPr>
        <p:spPr>
          <a:xfrm>
            <a:off x="6661369" y="2937713"/>
            <a:ext cx="5294154" cy="636261"/>
          </a:xfrm>
        </p:spPr>
        <p:txBody>
          <a:bodyPr rtlCol="0">
            <a:normAutofit fontScale="92500" lnSpcReduction="10000"/>
          </a:bodyPr>
          <a:lstStyle/>
          <a:p>
            <a:pPr rtl="0"/>
            <a:r>
              <a:rPr lang="en-GB" b="1" dirty="0"/>
              <a:t>*Remove noise using optimized filters.</a:t>
            </a:r>
          </a:p>
        </p:txBody>
      </p:sp>
      <p:sp>
        <p:nvSpPr>
          <p:cNvPr id="8" name="Slide Number Placeholder 7">
            <a:extLst>
              <a:ext uri="{FF2B5EF4-FFF2-40B4-BE49-F238E27FC236}">
                <a16:creationId xmlns:a16="http://schemas.microsoft.com/office/drawing/2014/main" id="{FDF02649-7B74-4CBD-BC77-4B93192B743A}"/>
              </a:ext>
            </a:extLst>
          </p:cNvPr>
          <p:cNvSpPr>
            <a:spLocks noGrp="1"/>
          </p:cNvSpPr>
          <p:nvPr>
            <p:ph type="sldNum" sz="quarter" idx="12"/>
          </p:nvPr>
        </p:nvSpPr>
        <p:spPr/>
        <p:txBody>
          <a:bodyPr rtlCol="0"/>
          <a:lstStyle/>
          <a:p>
            <a:pPr rtl="0"/>
            <a:fld id="{294A09A9-5501-47C1-A89A-A340965A2BE2}" type="slidenum">
              <a:rPr lang="en-GB" smtClean="0"/>
              <a:pPr rtl="0"/>
              <a:t>5</a:t>
            </a:fld>
            <a:endParaRPr lang="en-GB"/>
          </a:p>
        </p:txBody>
      </p:sp>
      <p:sp>
        <p:nvSpPr>
          <p:cNvPr id="16" name="Text Placeholder 5">
            <a:extLst>
              <a:ext uri="{FF2B5EF4-FFF2-40B4-BE49-F238E27FC236}">
                <a16:creationId xmlns:a16="http://schemas.microsoft.com/office/drawing/2014/main" id="{42A8206A-43B2-C71A-32E4-2396E9B0BCE8}"/>
              </a:ext>
            </a:extLst>
          </p:cNvPr>
          <p:cNvSpPr txBox="1">
            <a:spLocks/>
          </p:cNvSpPr>
          <p:nvPr/>
        </p:nvSpPr>
        <p:spPr>
          <a:xfrm>
            <a:off x="3448921" y="4600178"/>
            <a:ext cx="5294155" cy="741370"/>
          </a:xfrm>
          <a:prstGeom prst="rect">
            <a:avLst/>
          </a:prstGeom>
        </p:spPr>
        <p:txBody>
          <a:bodyPr vert="horz" lIns="91440" tIns="45720" rIns="91440" bIns="45720" rtlCol="0" anchor="b">
            <a:normAutofit fontScale="85000"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0" kern="1200" cap="all" baseline="0">
                <a:solidFill>
                  <a:schemeClr val="bg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GB" b="1" dirty="0"/>
              <a:t>*Identify Region of Interest (ROI)</a:t>
            </a:r>
          </a:p>
          <a:p>
            <a:r>
              <a:rPr lang="en-GB" b="1" dirty="0"/>
              <a:t> for number plate.</a:t>
            </a:r>
          </a:p>
        </p:txBody>
      </p:sp>
    </p:spTree>
    <p:extLst>
      <p:ext uri="{BB962C8B-B14F-4D97-AF65-F5344CB8AC3E}">
        <p14:creationId xmlns:p14="http://schemas.microsoft.com/office/powerpoint/2010/main" val="2563119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Placeholder 64" descr="close up of wood">
            <a:extLst>
              <a:ext uri="{FF2B5EF4-FFF2-40B4-BE49-F238E27FC236}">
                <a16:creationId xmlns:a16="http://schemas.microsoft.com/office/drawing/2014/main" id="{A386F435-7EEA-4D68-8B9F-BA4923518CFC}"/>
              </a:ext>
            </a:extLst>
          </p:cNvPr>
          <p:cNvPicPr>
            <a:picLocks noGrp="1" noChangeAspect="1"/>
          </p:cNvPicPr>
          <p:nvPr>
            <p:ph type="pic" sz="quarter" idx="22"/>
          </p:nvPr>
        </p:nvPicPr>
        <p:blipFill rotWithShape="1">
          <a:blip r:embed="rId3" cstate="email">
            <a:extLst>
              <a:ext uri="{BEBA8EAE-BF5A-486C-A8C5-ECC9F3942E4B}">
                <a14:imgProps xmlns:a14="http://schemas.microsoft.com/office/drawing/2010/main">
                  <a14:imgLayer r:embed="rId4">
                    <a14:imgEffect>
                      <a14:colorTemperature colorTemp="9128"/>
                    </a14:imgEffect>
                    <a14:imgEffect>
                      <a14:saturation sat="72000"/>
                    </a14:imgEffect>
                    <a14:imgEffect>
                      <a14:brightnessContrast contrast="8000"/>
                    </a14:imgEffect>
                  </a14:imgLayer>
                </a14:imgProps>
              </a:ext>
              <a:ext uri="{28A0092B-C50C-407E-A947-70E740481C1C}">
                <a14:useLocalDpi xmlns:a14="http://schemas.microsoft.com/office/drawing/2010/main"/>
              </a:ext>
            </a:extLst>
          </a:blip>
          <a:srcRect/>
          <a:stretch/>
        </p:blipFill>
        <p:spPr>
          <a:xfrm>
            <a:off x="0" y="0"/>
            <a:ext cx="12192000" cy="1662113"/>
          </a:xfrm>
        </p:spPr>
      </p:pic>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097279" y="457201"/>
            <a:ext cx="9997440" cy="1662113"/>
          </a:xfrm>
        </p:spPr>
        <p:txBody>
          <a:bodyPr rtlCol="0">
            <a:normAutofit/>
          </a:bodyPr>
          <a:lstStyle/>
          <a:p>
            <a:pPr rtl="0"/>
            <a:r>
              <a:rPr lang="en-GB" b="1" dirty="0"/>
              <a:t>Key Features</a:t>
            </a:r>
          </a:p>
        </p:txBody>
      </p:sp>
      <p:sp>
        <p:nvSpPr>
          <p:cNvPr id="9" name="Content Placeholder 8">
            <a:extLst>
              <a:ext uri="{FF2B5EF4-FFF2-40B4-BE49-F238E27FC236}">
                <a16:creationId xmlns:a16="http://schemas.microsoft.com/office/drawing/2014/main" id="{E638C1D3-13E5-8E44-8AD1-D086D9AE2BB3}"/>
              </a:ext>
            </a:extLst>
          </p:cNvPr>
          <p:cNvSpPr>
            <a:spLocks noGrp="1"/>
          </p:cNvSpPr>
          <p:nvPr>
            <p:ph sz="quarter" idx="11"/>
          </p:nvPr>
        </p:nvSpPr>
        <p:spPr>
          <a:xfrm>
            <a:off x="8765565" y="3187458"/>
            <a:ext cx="2704407" cy="781781"/>
          </a:xfrm>
        </p:spPr>
        <p:txBody>
          <a:bodyPr rtlCol="0"/>
          <a:lstStyle/>
          <a:p>
            <a:pPr rtl="0"/>
            <a:r>
              <a:rPr lang="en-GB" b="1" dirty="0"/>
              <a:t>Noise Removal (Dilate and Erode).</a:t>
            </a:r>
          </a:p>
        </p:txBody>
      </p:sp>
      <p:sp>
        <p:nvSpPr>
          <p:cNvPr id="11" name="Slide Number Placeholder 10">
            <a:extLst>
              <a:ext uri="{FF2B5EF4-FFF2-40B4-BE49-F238E27FC236}">
                <a16:creationId xmlns:a16="http://schemas.microsoft.com/office/drawing/2014/main" id="{7525AACA-1DD4-4326-94A4-27CF98EB0747}"/>
              </a:ext>
            </a:extLst>
          </p:cNvPr>
          <p:cNvSpPr>
            <a:spLocks noGrp="1"/>
          </p:cNvSpPr>
          <p:nvPr>
            <p:ph type="sldNum" sz="quarter" idx="12"/>
          </p:nvPr>
        </p:nvSpPr>
        <p:spPr/>
        <p:txBody>
          <a:bodyPr rtlCol="0"/>
          <a:lstStyle/>
          <a:p>
            <a:pPr rtl="0"/>
            <a:fld id="{294A09A9-5501-47C1-A89A-A340965A2BE2}" type="slidenum">
              <a:rPr lang="en-GB" smtClean="0"/>
              <a:pPr rtl="0"/>
              <a:t>6</a:t>
            </a:fld>
            <a:endParaRPr lang="en-GB"/>
          </a:p>
        </p:txBody>
      </p:sp>
      <p:sp>
        <p:nvSpPr>
          <p:cNvPr id="21" name="Content Placeholder 20">
            <a:extLst>
              <a:ext uri="{FF2B5EF4-FFF2-40B4-BE49-F238E27FC236}">
                <a16:creationId xmlns:a16="http://schemas.microsoft.com/office/drawing/2014/main" id="{3F4D5433-BDA9-196A-EC37-EBD477D74732}"/>
              </a:ext>
            </a:extLst>
          </p:cNvPr>
          <p:cNvSpPr>
            <a:spLocks noGrp="1"/>
          </p:cNvSpPr>
          <p:nvPr>
            <p:ph sz="quarter" idx="4"/>
          </p:nvPr>
        </p:nvSpPr>
        <p:spPr>
          <a:xfrm>
            <a:off x="4794784" y="3187458"/>
            <a:ext cx="3221182" cy="902404"/>
          </a:xfrm>
        </p:spPr>
        <p:txBody>
          <a:bodyPr/>
          <a:lstStyle/>
          <a:p>
            <a:r>
              <a:rPr lang="en-GB" b="1" dirty="0"/>
              <a:t>Horizontal and Vertical Edge Detection.</a:t>
            </a:r>
          </a:p>
          <a:p>
            <a:endParaRPr lang="en-GB" dirty="0"/>
          </a:p>
        </p:txBody>
      </p:sp>
      <p:sp>
        <p:nvSpPr>
          <p:cNvPr id="23" name="Content Placeholder 22">
            <a:extLst>
              <a:ext uri="{FF2B5EF4-FFF2-40B4-BE49-F238E27FC236}">
                <a16:creationId xmlns:a16="http://schemas.microsoft.com/office/drawing/2014/main" id="{A00A79C1-FB5D-EDB4-4034-DE8F5BC03376}"/>
              </a:ext>
            </a:extLst>
          </p:cNvPr>
          <p:cNvSpPr>
            <a:spLocks noGrp="1"/>
          </p:cNvSpPr>
          <p:nvPr>
            <p:ph sz="half" idx="2"/>
          </p:nvPr>
        </p:nvSpPr>
        <p:spPr/>
        <p:txBody>
          <a:bodyPr/>
          <a:lstStyle/>
          <a:p>
            <a:r>
              <a:rPr lang="en-GB" b="1" dirty="0"/>
              <a:t>Image input and grayscale conversion.</a:t>
            </a:r>
          </a:p>
          <a:p>
            <a:endParaRPr lang="en-GB" dirty="0"/>
          </a:p>
        </p:txBody>
      </p:sp>
      <p:sp>
        <p:nvSpPr>
          <p:cNvPr id="24" name="Content Placeholder 20">
            <a:extLst>
              <a:ext uri="{FF2B5EF4-FFF2-40B4-BE49-F238E27FC236}">
                <a16:creationId xmlns:a16="http://schemas.microsoft.com/office/drawing/2014/main" id="{51CA3D63-704E-B653-B2A0-E23FF246C001}"/>
              </a:ext>
            </a:extLst>
          </p:cNvPr>
          <p:cNvSpPr txBox="1">
            <a:spLocks/>
          </p:cNvSpPr>
          <p:nvPr/>
        </p:nvSpPr>
        <p:spPr>
          <a:xfrm>
            <a:off x="2939417" y="4771904"/>
            <a:ext cx="3221182" cy="902404"/>
          </a:xfrm>
          <a:prstGeom prst="rect">
            <a:avLst/>
          </a:prstGeom>
        </p:spPr>
        <p:txBody>
          <a:bodyPr vert="horz" lIns="91440" tIns="45720" rIns="91440" bIns="45720" rtlCol="0">
            <a:normAutofit/>
          </a:bodyPr>
          <a:lstStyle>
            <a:lvl1pPr marL="342900" indent="-342900" algn="l" defTabSz="914400" rtl="0" eaLnBrk="1" latinLnBrk="0" hangingPunct="1">
              <a:lnSpc>
                <a:spcPct val="100000"/>
              </a:lnSpc>
              <a:spcBef>
                <a:spcPts val="1000"/>
              </a:spcBef>
              <a:buFont typeface="Arial" panose="020B0604020202020204" pitchFamily="34" charset="0"/>
              <a:buChar char="•"/>
              <a:defRPr sz="2000" kern="1200">
                <a:solidFill>
                  <a:schemeClr val="tx2"/>
                </a:solidFill>
                <a:latin typeface="+mj-lt"/>
                <a:ea typeface="+mn-ea"/>
                <a:cs typeface="+mn-cs"/>
              </a:defRPr>
            </a:lvl1pPr>
            <a:lvl2pPr marL="742950" indent="-285750" algn="l" defTabSz="914400" rtl="0" eaLnBrk="1" latinLnBrk="0" hangingPunct="1">
              <a:lnSpc>
                <a:spcPct val="100000"/>
              </a:lnSpc>
              <a:spcBef>
                <a:spcPts val="500"/>
              </a:spcBef>
              <a:buFont typeface="Arial" panose="020B0604020202020204" pitchFamily="34" charset="0"/>
              <a:buChar char="•"/>
              <a:defRPr sz="1800" kern="1200">
                <a:solidFill>
                  <a:schemeClr val="tx2"/>
                </a:solidFill>
                <a:latin typeface="+mj-lt"/>
                <a:ea typeface="+mn-ea"/>
                <a:cs typeface="+mn-cs"/>
              </a:defRPr>
            </a:lvl2pPr>
            <a:lvl3pPr marL="1200150" indent="-285750" algn="l" defTabSz="914400" rtl="0" eaLnBrk="1" latinLnBrk="0" hangingPunct="1">
              <a:lnSpc>
                <a:spcPct val="100000"/>
              </a:lnSpc>
              <a:spcBef>
                <a:spcPts val="500"/>
              </a:spcBef>
              <a:buFont typeface="Arial" panose="020B0604020202020204" pitchFamily="34" charset="0"/>
              <a:buChar char="•"/>
              <a:defRPr sz="1600" kern="1200">
                <a:solidFill>
                  <a:schemeClr val="tx2"/>
                </a:solidFill>
                <a:latin typeface="+mj-lt"/>
                <a:ea typeface="+mn-ea"/>
                <a:cs typeface="+mn-cs"/>
              </a:defRPr>
            </a:lvl3pPr>
            <a:lvl4pPr marL="1657350" indent="-285750" algn="l" defTabSz="914400" rtl="0" eaLnBrk="1" latinLnBrk="0" hangingPunct="1">
              <a:lnSpc>
                <a:spcPct val="100000"/>
              </a:lnSpc>
              <a:spcBef>
                <a:spcPts val="500"/>
              </a:spcBef>
              <a:buFont typeface="Arial" panose="020B0604020202020204" pitchFamily="34" charset="0"/>
              <a:buChar char="•"/>
              <a:defRPr sz="1400" kern="1200">
                <a:solidFill>
                  <a:schemeClr val="tx2"/>
                </a:solidFill>
                <a:latin typeface="+mj-lt"/>
                <a:ea typeface="+mn-ea"/>
                <a:cs typeface="+mn-cs"/>
              </a:defRPr>
            </a:lvl4pPr>
            <a:lvl5pPr marL="2114550" indent="-285750" algn="l" defTabSz="914400" rtl="0" eaLnBrk="1" latinLnBrk="0" hangingPunct="1">
              <a:lnSpc>
                <a:spcPct val="100000"/>
              </a:lnSpc>
              <a:spcBef>
                <a:spcPts val="500"/>
              </a:spcBef>
              <a:buFont typeface="Arial" panose="020B0604020202020204" pitchFamily="34" charset="0"/>
              <a:buChar char="•"/>
              <a:defRPr sz="14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b="1" dirty="0"/>
              <a:t>Dynamic Threshold for filtering.</a:t>
            </a:r>
          </a:p>
          <a:p>
            <a:endParaRPr lang="en-GB" dirty="0"/>
          </a:p>
        </p:txBody>
      </p:sp>
      <p:sp>
        <p:nvSpPr>
          <p:cNvPr id="25" name="Content Placeholder 20">
            <a:extLst>
              <a:ext uri="{FF2B5EF4-FFF2-40B4-BE49-F238E27FC236}">
                <a16:creationId xmlns:a16="http://schemas.microsoft.com/office/drawing/2014/main" id="{FC46C4C6-4828-841C-83DA-82949BAD2413}"/>
              </a:ext>
            </a:extLst>
          </p:cNvPr>
          <p:cNvSpPr txBox="1">
            <a:spLocks/>
          </p:cNvSpPr>
          <p:nvPr/>
        </p:nvSpPr>
        <p:spPr>
          <a:xfrm>
            <a:off x="7154974" y="4781461"/>
            <a:ext cx="3221182" cy="545826"/>
          </a:xfrm>
          <a:prstGeom prst="rect">
            <a:avLst/>
          </a:prstGeom>
        </p:spPr>
        <p:txBody>
          <a:bodyPr vert="horz" lIns="91440" tIns="45720" rIns="91440" bIns="45720" rtlCol="0">
            <a:normAutofit/>
          </a:bodyPr>
          <a:lstStyle>
            <a:lvl1pPr marL="342900" indent="-342900" algn="l" defTabSz="914400" rtl="0" eaLnBrk="1" latinLnBrk="0" hangingPunct="1">
              <a:lnSpc>
                <a:spcPct val="100000"/>
              </a:lnSpc>
              <a:spcBef>
                <a:spcPts val="1000"/>
              </a:spcBef>
              <a:buFont typeface="Arial" panose="020B0604020202020204" pitchFamily="34" charset="0"/>
              <a:buChar char="•"/>
              <a:defRPr sz="2000" kern="1200">
                <a:solidFill>
                  <a:schemeClr val="tx2"/>
                </a:solidFill>
                <a:latin typeface="+mj-lt"/>
                <a:ea typeface="+mn-ea"/>
                <a:cs typeface="+mn-cs"/>
              </a:defRPr>
            </a:lvl1pPr>
            <a:lvl2pPr marL="742950" indent="-285750" algn="l" defTabSz="914400" rtl="0" eaLnBrk="1" latinLnBrk="0" hangingPunct="1">
              <a:lnSpc>
                <a:spcPct val="100000"/>
              </a:lnSpc>
              <a:spcBef>
                <a:spcPts val="500"/>
              </a:spcBef>
              <a:buFont typeface="Arial" panose="020B0604020202020204" pitchFamily="34" charset="0"/>
              <a:buChar char="•"/>
              <a:defRPr sz="1800" kern="1200">
                <a:solidFill>
                  <a:schemeClr val="tx2"/>
                </a:solidFill>
                <a:latin typeface="+mj-lt"/>
                <a:ea typeface="+mn-ea"/>
                <a:cs typeface="+mn-cs"/>
              </a:defRPr>
            </a:lvl2pPr>
            <a:lvl3pPr marL="1200150" indent="-285750" algn="l" defTabSz="914400" rtl="0" eaLnBrk="1" latinLnBrk="0" hangingPunct="1">
              <a:lnSpc>
                <a:spcPct val="100000"/>
              </a:lnSpc>
              <a:spcBef>
                <a:spcPts val="500"/>
              </a:spcBef>
              <a:buFont typeface="Arial" panose="020B0604020202020204" pitchFamily="34" charset="0"/>
              <a:buChar char="•"/>
              <a:defRPr sz="1600" kern="1200">
                <a:solidFill>
                  <a:schemeClr val="tx2"/>
                </a:solidFill>
                <a:latin typeface="+mj-lt"/>
                <a:ea typeface="+mn-ea"/>
                <a:cs typeface="+mn-cs"/>
              </a:defRPr>
            </a:lvl3pPr>
            <a:lvl4pPr marL="1657350" indent="-285750" algn="l" defTabSz="914400" rtl="0" eaLnBrk="1" latinLnBrk="0" hangingPunct="1">
              <a:lnSpc>
                <a:spcPct val="100000"/>
              </a:lnSpc>
              <a:spcBef>
                <a:spcPts val="500"/>
              </a:spcBef>
              <a:buFont typeface="Arial" panose="020B0604020202020204" pitchFamily="34" charset="0"/>
              <a:buChar char="•"/>
              <a:defRPr sz="1400" kern="1200">
                <a:solidFill>
                  <a:schemeClr val="tx2"/>
                </a:solidFill>
                <a:latin typeface="+mj-lt"/>
                <a:ea typeface="+mn-ea"/>
                <a:cs typeface="+mn-cs"/>
              </a:defRPr>
            </a:lvl4pPr>
            <a:lvl5pPr marL="2114550" indent="-285750" algn="l" defTabSz="914400" rtl="0" eaLnBrk="1" latinLnBrk="0" hangingPunct="1">
              <a:lnSpc>
                <a:spcPct val="100000"/>
              </a:lnSpc>
              <a:spcBef>
                <a:spcPts val="500"/>
              </a:spcBef>
              <a:buFont typeface="Arial" panose="020B0604020202020204" pitchFamily="34" charset="0"/>
              <a:buChar char="•"/>
              <a:defRPr sz="14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b="1" dirty="0"/>
              <a:t>ROI Extraction</a:t>
            </a:r>
            <a:r>
              <a:rPr lang="en-GB" dirty="0"/>
              <a:t>.</a:t>
            </a:r>
          </a:p>
        </p:txBody>
      </p:sp>
    </p:spTree>
    <p:extLst>
      <p:ext uri="{BB962C8B-B14F-4D97-AF65-F5344CB8AC3E}">
        <p14:creationId xmlns:p14="http://schemas.microsoft.com/office/powerpoint/2010/main" val="2721508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2CA2B0-346A-358E-3C1A-2B51464F48DA}"/>
            </a:ext>
          </a:extLst>
        </p:cNvPr>
        <p:cNvGrpSpPr/>
        <p:nvPr/>
      </p:nvGrpSpPr>
      <p:grpSpPr>
        <a:xfrm>
          <a:off x="0" y="0"/>
          <a:ext cx="0" cy="0"/>
          <a:chOff x="0" y="0"/>
          <a:chExt cx="0" cy="0"/>
        </a:xfrm>
      </p:grpSpPr>
      <p:pic>
        <p:nvPicPr>
          <p:cNvPr id="46" name="Picture Placeholder 64" descr="close up of wood">
            <a:extLst>
              <a:ext uri="{FF2B5EF4-FFF2-40B4-BE49-F238E27FC236}">
                <a16:creationId xmlns:a16="http://schemas.microsoft.com/office/drawing/2014/main" id="{62CFE99F-DAD4-2E2D-3552-FC16B0B5C376}"/>
              </a:ext>
            </a:extLst>
          </p:cNvPr>
          <p:cNvPicPr>
            <a:picLocks noGrp="1" noChangeAspect="1"/>
          </p:cNvPicPr>
          <p:nvPr>
            <p:ph type="pic" sz="quarter" idx="22"/>
          </p:nvPr>
        </p:nvPicPr>
        <p:blipFill rotWithShape="1">
          <a:blip r:embed="rId3" cstate="email">
            <a:extLst>
              <a:ext uri="{BEBA8EAE-BF5A-486C-A8C5-ECC9F3942E4B}">
                <a14:imgProps xmlns:a14="http://schemas.microsoft.com/office/drawing/2010/main">
                  <a14:imgLayer r:embed="rId4">
                    <a14:imgEffect>
                      <a14:colorTemperature colorTemp="9128"/>
                    </a14:imgEffect>
                    <a14:imgEffect>
                      <a14:saturation sat="72000"/>
                    </a14:imgEffect>
                    <a14:imgEffect>
                      <a14:brightnessContrast contrast="8000"/>
                    </a14:imgEffect>
                  </a14:imgLayer>
                </a14:imgProps>
              </a:ext>
              <a:ext uri="{28A0092B-C50C-407E-A947-70E740481C1C}">
                <a14:useLocalDpi xmlns:a14="http://schemas.microsoft.com/office/drawing/2010/main"/>
              </a:ext>
            </a:extLst>
          </a:blip>
          <a:srcRect/>
          <a:stretch/>
        </p:blipFill>
        <p:spPr>
          <a:xfrm>
            <a:off x="0" y="0"/>
            <a:ext cx="12192000" cy="1662113"/>
          </a:xfrm>
        </p:spPr>
      </p:pic>
      <p:sp>
        <p:nvSpPr>
          <p:cNvPr id="2" name="Title 1">
            <a:extLst>
              <a:ext uri="{FF2B5EF4-FFF2-40B4-BE49-F238E27FC236}">
                <a16:creationId xmlns:a16="http://schemas.microsoft.com/office/drawing/2014/main" id="{C9F2D472-F2C8-E309-E0D1-B7897B85A958}"/>
              </a:ext>
            </a:extLst>
          </p:cNvPr>
          <p:cNvSpPr>
            <a:spLocks noGrp="1"/>
          </p:cNvSpPr>
          <p:nvPr>
            <p:ph type="title"/>
          </p:nvPr>
        </p:nvSpPr>
        <p:spPr>
          <a:xfrm>
            <a:off x="1097279" y="457201"/>
            <a:ext cx="9997440" cy="1662113"/>
          </a:xfrm>
        </p:spPr>
        <p:txBody>
          <a:bodyPr rtlCol="0">
            <a:normAutofit/>
          </a:bodyPr>
          <a:lstStyle/>
          <a:p>
            <a:pPr rtl="0"/>
            <a:r>
              <a:rPr lang="en-GB" b="1" dirty="0"/>
              <a:t>Code Explanation</a:t>
            </a:r>
          </a:p>
        </p:txBody>
      </p:sp>
      <p:sp>
        <p:nvSpPr>
          <p:cNvPr id="3" name="Text Placeholder 2">
            <a:extLst>
              <a:ext uri="{FF2B5EF4-FFF2-40B4-BE49-F238E27FC236}">
                <a16:creationId xmlns:a16="http://schemas.microsoft.com/office/drawing/2014/main" id="{CACE161E-2D01-75AB-643E-43CF785B7BE9}"/>
              </a:ext>
            </a:extLst>
          </p:cNvPr>
          <p:cNvSpPr>
            <a:spLocks noGrp="1"/>
          </p:cNvSpPr>
          <p:nvPr>
            <p:ph type="body" idx="1"/>
          </p:nvPr>
        </p:nvSpPr>
        <p:spPr>
          <a:xfrm>
            <a:off x="839789" y="2484326"/>
            <a:ext cx="3205396" cy="619011"/>
          </a:xfrm>
        </p:spPr>
        <p:txBody>
          <a:bodyPr rtlCol="0">
            <a:normAutofit fontScale="92500" lnSpcReduction="20000"/>
          </a:bodyPr>
          <a:lstStyle/>
          <a:p>
            <a:pPr rtl="0"/>
            <a:r>
              <a:rPr lang="en-GB" b="1" dirty="0"/>
              <a:t>Image Preprocessing:</a:t>
            </a:r>
          </a:p>
        </p:txBody>
      </p:sp>
      <p:sp>
        <p:nvSpPr>
          <p:cNvPr id="4" name="Content Placeholder 3">
            <a:extLst>
              <a:ext uri="{FF2B5EF4-FFF2-40B4-BE49-F238E27FC236}">
                <a16:creationId xmlns:a16="http://schemas.microsoft.com/office/drawing/2014/main" id="{9741C125-366B-3A8A-17EC-4887415F0923}"/>
              </a:ext>
            </a:extLst>
          </p:cNvPr>
          <p:cNvSpPr>
            <a:spLocks noGrp="1"/>
          </p:cNvSpPr>
          <p:nvPr>
            <p:ph sz="half" idx="2"/>
          </p:nvPr>
        </p:nvSpPr>
        <p:spPr>
          <a:xfrm>
            <a:off x="839789" y="3529168"/>
            <a:ext cx="3205396" cy="2827182"/>
          </a:xfrm>
        </p:spPr>
        <p:txBody>
          <a:bodyPr rtlCol="0">
            <a:normAutofit/>
          </a:bodyPr>
          <a:lstStyle/>
          <a:p>
            <a:pPr rtl="0"/>
            <a:r>
              <a:rPr lang="en-GB" dirty="0"/>
              <a:t>Load and process input image.</a:t>
            </a:r>
          </a:p>
          <a:p>
            <a:pPr rtl="0"/>
            <a:r>
              <a:rPr lang="en-GB" dirty="0"/>
              <a:t>Remove noise using Dilate and Erode.</a:t>
            </a:r>
          </a:p>
          <a:p>
            <a:pPr rtl="0"/>
            <a:endParaRPr lang="en-GB" dirty="0"/>
          </a:p>
        </p:txBody>
      </p:sp>
      <p:sp>
        <p:nvSpPr>
          <p:cNvPr id="7" name="Text Placeholder 6">
            <a:extLst>
              <a:ext uri="{FF2B5EF4-FFF2-40B4-BE49-F238E27FC236}">
                <a16:creationId xmlns:a16="http://schemas.microsoft.com/office/drawing/2014/main" id="{3EF11564-D964-63B4-A574-D243D120DC15}"/>
              </a:ext>
            </a:extLst>
          </p:cNvPr>
          <p:cNvSpPr>
            <a:spLocks noGrp="1"/>
          </p:cNvSpPr>
          <p:nvPr>
            <p:ph type="body" sz="quarter" idx="3"/>
          </p:nvPr>
        </p:nvSpPr>
        <p:spPr>
          <a:xfrm>
            <a:off x="4550008" y="2484326"/>
            <a:ext cx="3221182" cy="619011"/>
          </a:xfrm>
        </p:spPr>
        <p:txBody>
          <a:bodyPr rtlCol="0"/>
          <a:lstStyle/>
          <a:p>
            <a:pPr rtl="0"/>
            <a:r>
              <a:rPr lang="en-GB" b="1" dirty="0"/>
              <a:t>Edge Detection</a:t>
            </a:r>
            <a:r>
              <a:rPr lang="en-GB" dirty="0"/>
              <a:t>:</a:t>
            </a:r>
          </a:p>
        </p:txBody>
      </p:sp>
      <p:sp>
        <p:nvSpPr>
          <p:cNvPr id="5" name="Content Placeholder 4">
            <a:extLst>
              <a:ext uri="{FF2B5EF4-FFF2-40B4-BE49-F238E27FC236}">
                <a16:creationId xmlns:a16="http://schemas.microsoft.com/office/drawing/2014/main" id="{E238FB50-2BCB-0E15-FBE9-A27C2311837A}"/>
              </a:ext>
            </a:extLst>
          </p:cNvPr>
          <p:cNvSpPr>
            <a:spLocks noGrp="1"/>
          </p:cNvSpPr>
          <p:nvPr>
            <p:ph sz="quarter" idx="4"/>
          </p:nvPr>
        </p:nvSpPr>
        <p:spPr>
          <a:xfrm>
            <a:off x="4550008" y="3529168"/>
            <a:ext cx="3221182" cy="2827182"/>
          </a:xfrm>
        </p:spPr>
        <p:txBody>
          <a:bodyPr rtlCol="0">
            <a:normAutofit/>
          </a:bodyPr>
          <a:lstStyle/>
          <a:p>
            <a:pPr rtl="0"/>
            <a:r>
              <a:rPr lang="en-GB" dirty="0"/>
              <a:t>Plot Horizontal and Vertical Histograms.</a:t>
            </a:r>
          </a:p>
          <a:p>
            <a:pPr rtl="0"/>
            <a:r>
              <a:rPr lang="en-GB" dirty="0"/>
              <a:t>Apply Dynamic Threshold.</a:t>
            </a:r>
          </a:p>
          <a:p>
            <a:pPr rtl="0"/>
            <a:endParaRPr lang="en-GB" dirty="0"/>
          </a:p>
          <a:p>
            <a:pPr rtl="0"/>
            <a:endParaRPr lang="en-GB" dirty="0"/>
          </a:p>
        </p:txBody>
      </p:sp>
      <p:sp>
        <p:nvSpPr>
          <p:cNvPr id="8" name="Text Placeholder 7">
            <a:extLst>
              <a:ext uri="{FF2B5EF4-FFF2-40B4-BE49-F238E27FC236}">
                <a16:creationId xmlns:a16="http://schemas.microsoft.com/office/drawing/2014/main" id="{83FF3A94-4FD0-D1CF-4FE9-97703985B0B8}"/>
              </a:ext>
            </a:extLst>
          </p:cNvPr>
          <p:cNvSpPr>
            <a:spLocks noGrp="1"/>
          </p:cNvSpPr>
          <p:nvPr>
            <p:ph type="body" sz="quarter" idx="10"/>
          </p:nvPr>
        </p:nvSpPr>
        <p:spPr>
          <a:xfrm>
            <a:off x="8276013" y="2484326"/>
            <a:ext cx="3221182" cy="619011"/>
          </a:xfrm>
        </p:spPr>
        <p:txBody>
          <a:bodyPr rtlCol="0"/>
          <a:lstStyle/>
          <a:p>
            <a:pPr rtl="0"/>
            <a:r>
              <a:rPr lang="en-GB" b="1" dirty="0"/>
              <a:t> ROI Extraction</a:t>
            </a:r>
            <a:r>
              <a:rPr lang="en-GB" dirty="0"/>
              <a:t>:</a:t>
            </a:r>
          </a:p>
        </p:txBody>
      </p:sp>
      <p:sp>
        <p:nvSpPr>
          <p:cNvPr id="9" name="Content Placeholder 8">
            <a:extLst>
              <a:ext uri="{FF2B5EF4-FFF2-40B4-BE49-F238E27FC236}">
                <a16:creationId xmlns:a16="http://schemas.microsoft.com/office/drawing/2014/main" id="{0298B8E3-8250-C1D2-C668-7F889D5050CF}"/>
              </a:ext>
            </a:extLst>
          </p:cNvPr>
          <p:cNvSpPr>
            <a:spLocks noGrp="1"/>
          </p:cNvSpPr>
          <p:nvPr>
            <p:ph sz="quarter" idx="11"/>
          </p:nvPr>
        </p:nvSpPr>
        <p:spPr>
          <a:xfrm>
            <a:off x="8276013" y="3529168"/>
            <a:ext cx="3221182" cy="2827182"/>
          </a:xfrm>
        </p:spPr>
        <p:txBody>
          <a:bodyPr rtlCol="0"/>
          <a:lstStyle/>
          <a:p>
            <a:pPr rtl="0"/>
            <a:r>
              <a:rPr lang="en-GB" dirty="0"/>
              <a:t> Identifying Potential Number Plate Regions.</a:t>
            </a:r>
          </a:p>
          <a:p>
            <a:pPr rtl="0"/>
            <a:r>
              <a:rPr lang="en-GB" dirty="0"/>
              <a:t>Display the cropped image containing only the number plate</a:t>
            </a:r>
          </a:p>
        </p:txBody>
      </p:sp>
      <p:sp>
        <p:nvSpPr>
          <p:cNvPr id="11" name="Slide Number Placeholder 10">
            <a:extLst>
              <a:ext uri="{FF2B5EF4-FFF2-40B4-BE49-F238E27FC236}">
                <a16:creationId xmlns:a16="http://schemas.microsoft.com/office/drawing/2014/main" id="{BDA7C677-FBE1-877B-0CAF-9F313B8FAD30}"/>
              </a:ext>
            </a:extLst>
          </p:cNvPr>
          <p:cNvSpPr>
            <a:spLocks noGrp="1"/>
          </p:cNvSpPr>
          <p:nvPr>
            <p:ph type="sldNum" sz="quarter" idx="12"/>
          </p:nvPr>
        </p:nvSpPr>
        <p:spPr/>
        <p:txBody>
          <a:bodyPr rtlCol="0"/>
          <a:lstStyle/>
          <a:p>
            <a:pPr rtl="0"/>
            <a:fld id="{294A09A9-5501-47C1-A89A-A340965A2BE2}" type="slidenum">
              <a:rPr lang="en-GB" smtClean="0"/>
              <a:pPr rtl="0"/>
              <a:t>7</a:t>
            </a:fld>
            <a:endParaRPr lang="en-GB"/>
          </a:p>
        </p:txBody>
      </p:sp>
    </p:spTree>
    <p:extLst>
      <p:ext uri="{BB962C8B-B14F-4D97-AF65-F5344CB8AC3E}">
        <p14:creationId xmlns:p14="http://schemas.microsoft.com/office/powerpoint/2010/main" val="554624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a:xfrm>
            <a:off x="7435119" y="3846786"/>
            <a:ext cx="4137288" cy="2253977"/>
          </a:xfrm>
        </p:spPr>
        <p:txBody>
          <a:bodyPr rtlCol="0">
            <a:normAutofit/>
          </a:bodyPr>
          <a:lstStyle/>
          <a:p>
            <a:pPr rtl="0"/>
            <a:r>
              <a:rPr lang="en-GB" b="1" dirty="0"/>
              <a:t>Outcome</a:t>
            </a:r>
          </a:p>
        </p:txBody>
      </p:sp>
      <p:sp>
        <p:nvSpPr>
          <p:cNvPr id="5" name="Slide Number Placeholder 4">
            <a:extLst>
              <a:ext uri="{FF2B5EF4-FFF2-40B4-BE49-F238E27FC236}">
                <a16:creationId xmlns:a16="http://schemas.microsoft.com/office/drawing/2014/main" id="{6E3CF335-A06F-480E-9118-2C9F4558C208}"/>
              </a:ext>
            </a:extLst>
          </p:cNvPr>
          <p:cNvSpPr>
            <a:spLocks noGrp="1"/>
          </p:cNvSpPr>
          <p:nvPr>
            <p:ph type="sldNum" sz="quarter" idx="17"/>
          </p:nvPr>
        </p:nvSpPr>
        <p:spPr/>
        <p:txBody>
          <a:bodyPr rtlCol="0"/>
          <a:lstStyle/>
          <a:p>
            <a:pPr rtl="0"/>
            <a:fld id="{294A09A9-5501-47C1-A89A-A340965A2BE2}" type="slidenum">
              <a:rPr lang="en-GB" smtClean="0"/>
              <a:pPr rtl="0"/>
              <a:t>8</a:t>
            </a:fld>
            <a:endParaRPr lang="en-GB" dirty="0"/>
          </a:p>
        </p:txBody>
      </p:sp>
      <p:pic>
        <p:nvPicPr>
          <p:cNvPr id="17" name="Picture 16">
            <a:extLst>
              <a:ext uri="{FF2B5EF4-FFF2-40B4-BE49-F238E27FC236}">
                <a16:creationId xmlns:a16="http://schemas.microsoft.com/office/drawing/2014/main" id="{FBBB4950-B6FA-66E1-33C5-C2CAE2D9E184}"/>
              </a:ext>
            </a:extLst>
          </p:cNvPr>
          <p:cNvPicPr>
            <a:picLocks noChangeAspect="1"/>
          </p:cNvPicPr>
          <p:nvPr/>
        </p:nvPicPr>
        <p:blipFill>
          <a:blip r:embed="rId3"/>
          <a:stretch>
            <a:fillRect/>
          </a:stretch>
        </p:blipFill>
        <p:spPr>
          <a:xfrm>
            <a:off x="2284875" y="256117"/>
            <a:ext cx="3280942" cy="3023111"/>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19" name="Picture 18">
            <a:extLst>
              <a:ext uri="{FF2B5EF4-FFF2-40B4-BE49-F238E27FC236}">
                <a16:creationId xmlns:a16="http://schemas.microsoft.com/office/drawing/2014/main" id="{5CF0B385-D5FE-255B-E47E-A47A7736B836}"/>
              </a:ext>
            </a:extLst>
          </p:cNvPr>
          <p:cNvPicPr>
            <a:picLocks noChangeAspect="1"/>
          </p:cNvPicPr>
          <p:nvPr/>
        </p:nvPicPr>
        <p:blipFill>
          <a:blip r:embed="rId4"/>
          <a:stretch>
            <a:fillRect/>
          </a:stretch>
        </p:blipFill>
        <p:spPr>
          <a:xfrm>
            <a:off x="2048410" y="3846786"/>
            <a:ext cx="3753873" cy="2755097"/>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20" name="Arrow: Down 19">
            <a:extLst>
              <a:ext uri="{FF2B5EF4-FFF2-40B4-BE49-F238E27FC236}">
                <a16:creationId xmlns:a16="http://schemas.microsoft.com/office/drawing/2014/main" id="{11A8E203-92D4-3194-843F-3079DE6B8AD8}"/>
              </a:ext>
            </a:extLst>
          </p:cNvPr>
          <p:cNvSpPr/>
          <p:nvPr/>
        </p:nvSpPr>
        <p:spPr>
          <a:xfrm>
            <a:off x="3768273" y="3358342"/>
            <a:ext cx="314145" cy="488444"/>
          </a:xfrm>
          <a:prstGeom prst="down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27386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1" y="2631132"/>
            <a:ext cx="11118272" cy="1662546"/>
          </a:xfrm>
        </p:spPr>
        <p:txBody>
          <a:bodyPr rtlCol="0"/>
          <a:lstStyle/>
          <a:p>
            <a:pPr rtl="0"/>
            <a:r>
              <a:rPr lang="en-GB" b="1" dirty="0"/>
              <a:t>Future Scope</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838200" y="4593635"/>
            <a:ext cx="9926782" cy="1662546"/>
          </a:xfrm>
        </p:spPr>
        <p:txBody>
          <a:bodyPr vert="horz" lIns="91440" tIns="45720" rIns="91440" bIns="45720" rtlCol="0" anchor="t">
            <a:normAutofit/>
          </a:bodyPr>
          <a:lstStyle/>
          <a:p>
            <a:pPr rtl="0"/>
            <a:r>
              <a:rPr lang="en-GB" dirty="0"/>
              <a:t>*Implement multiple plate detection.</a:t>
            </a:r>
          </a:p>
          <a:p>
            <a:pPr rtl="0"/>
            <a:r>
              <a:rPr lang="en-GB" dirty="0"/>
              <a:t>*Integrate machine learning for higher accuracy.</a:t>
            </a:r>
          </a:p>
          <a:p>
            <a:pPr rtl="0"/>
            <a:r>
              <a:rPr lang="en-GB" dirty="0"/>
              <a:t>*Enhance speed and robustness for real-time applications.</a:t>
            </a:r>
          </a:p>
          <a:p>
            <a:pPr rtl="0"/>
            <a:endParaRPr lang="en-GB" dirty="0"/>
          </a:p>
        </p:txBody>
      </p:sp>
      <p:sp>
        <p:nvSpPr>
          <p:cNvPr id="6" name="Slide Number Placeholder 5">
            <a:extLst>
              <a:ext uri="{FF2B5EF4-FFF2-40B4-BE49-F238E27FC236}">
                <a16:creationId xmlns:a16="http://schemas.microsoft.com/office/drawing/2014/main" id="{6C12D1DB-98A9-477C-8F80-806B56E5CF72}"/>
              </a:ext>
            </a:extLst>
          </p:cNvPr>
          <p:cNvSpPr>
            <a:spLocks noGrp="1"/>
          </p:cNvSpPr>
          <p:nvPr>
            <p:ph type="sldNum" sz="quarter" idx="13"/>
          </p:nvPr>
        </p:nvSpPr>
        <p:spPr/>
        <p:txBody>
          <a:bodyPr rtlCol="0"/>
          <a:lstStyle/>
          <a:p>
            <a:pPr rtl="0"/>
            <a:fld id="{294A09A9-5501-47C1-A89A-A340965A2BE2}" type="slidenum">
              <a:rPr lang="en-GB" smtClean="0"/>
              <a:t>9</a:t>
            </a:fld>
            <a:endParaRPr lang="en-GB"/>
          </a:p>
        </p:txBody>
      </p:sp>
      <p:pic>
        <p:nvPicPr>
          <p:cNvPr id="10" name="Picture Placeholder 9">
            <a:extLst>
              <a:ext uri="{FF2B5EF4-FFF2-40B4-BE49-F238E27FC236}">
                <a16:creationId xmlns:a16="http://schemas.microsoft.com/office/drawing/2014/main" id="{160B61D6-A877-84C4-0C63-11DA13E87263}"/>
              </a:ext>
            </a:extLst>
          </p:cNvPr>
          <p:cNvPicPr>
            <a:picLocks noGrp="1" noChangeAspect="1"/>
          </p:cNvPicPr>
          <p:nvPr>
            <p:ph type="pic" sz="quarter" idx="10"/>
          </p:nvPr>
        </p:nvPicPr>
        <p:blipFill>
          <a:blip r:embed="rId3"/>
          <a:srcRect t="25833" b="25833"/>
          <a:stretch>
            <a:fillRect/>
          </a:stretch>
        </p:blipFill>
        <p:spPr>
          <a:prstGeom prst="rect">
            <a:avLst/>
          </a:prstGeom>
        </p:spPr>
      </p:pic>
    </p:spTree>
    <p:extLst>
      <p:ext uri="{BB962C8B-B14F-4D97-AF65-F5344CB8AC3E}">
        <p14:creationId xmlns:p14="http://schemas.microsoft.com/office/powerpoint/2010/main" val="3446797337"/>
      </p:ext>
    </p:extLst>
  </p:cSld>
  <p:clrMapOvr>
    <a:masterClrMapping/>
  </p:clrMapOvr>
</p:sld>
</file>

<file path=ppt/theme/theme1.xml><?xml version="1.0" encoding="utf-8"?>
<a:theme xmlns:a="http://schemas.openxmlformats.org/drawingml/2006/main" name="Office Theme">
  <a:themeElements>
    <a:clrScheme name="Dark Wood">
      <a:dk1>
        <a:srgbClr val="192A2E"/>
      </a:dk1>
      <a:lt1>
        <a:srgbClr val="FFFFFF"/>
      </a:lt1>
      <a:dk2>
        <a:srgbClr val="936959"/>
      </a:dk2>
      <a:lt2>
        <a:srgbClr val="576466"/>
      </a:lt2>
      <a:accent1>
        <a:srgbClr val="192A2E"/>
      </a:accent1>
      <a:accent2>
        <a:srgbClr val="41536D"/>
      </a:accent2>
      <a:accent3>
        <a:srgbClr val="7F3A33"/>
      </a:accent3>
      <a:accent4>
        <a:srgbClr val="B2714B"/>
      </a:accent4>
      <a:accent5>
        <a:srgbClr val="D5C9BD"/>
      </a:accent5>
      <a:accent6>
        <a:srgbClr val="8D9C95"/>
      </a:accent6>
      <a:hlink>
        <a:srgbClr val="EAEAEA"/>
      </a:hlink>
      <a:folHlink>
        <a:srgbClr val="954F72"/>
      </a:folHlink>
    </a:clrScheme>
    <a:fontScheme name="Dark Wood">
      <a:majorFont>
        <a:latin typeface="Bodoni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8847035_TF00564740_Win32" id="{39FC7250-3D3E-4CA9-9640-9224210B9F9A}" vid="{EE7D2F30-6FF0-4259-8B2D-B31A83B690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5571BCEA-BFD4-4A19-A553-5C9F87CB8F22}">
  <ds:schemaRefs>
    <ds:schemaRef ds:uri="http://schemas.microsoft.com/sharepoint/v3/contenttype/forms"/>
  </ds:schemaRefs>
</ds:datastoreItem>
</file>

<file path=customXml/itemProps2.xml><?xml version="1.0" encoding="utf-8"?>
<ds:datastoreItem xmlns:ds="http://schemas.openxmlformats.org/officeDocument/2006/customXml" ds:itemID="{3594F112-2C18-4A4B-8670-27820EBCA1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1EA95FB-CA08-49B7-ACB3-F9D3CF51D93A}">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Dark wood presentation</Template>
  <TotalTime>101</TotalTime>
  <Words>313</Words>
  <Application>Microsoft Office PowerPoint</Application>
  <PresentationFormat>Widescreen</PresentationFormat>
  <Paragraphs>76</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Avenir Next LT Pro</vt:lpstr>
      <vt:lpstr>Bodoni MT</vt:lpstr>
      <vt:lpstr>Calibri</vt:lpstr>
      <vt:lpstr>Office Theme</vt:lpstr>
      <vt:lpstr>Car Number Plate Detection</vt:lpstr>
      <vt:lpstr>Meet our team</vt:lpstr>
      <vt:lpstr>Agenda</vt:lpstr>
      <vt:lpstr>Introduction</vt:lpstr>
      <vt:lpstr>Objective</vt:lpstr>
      <vt:lpstr>Key Features</vt:lpstr>
      <vt:lpstr>Code Explanation</vt:lpstr>
      <vt:lpstr>Outcome</vt:lpstr>
      <vt:lpstr>Future Scope</vt:lpstr>
      <vt:lpstr>Conclusion</vt:lpstr>
      <vt:lpstr>Ask Any 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FNU LNU</dc:creator>
  <cp:lastModifiedBy>FNU LNU</cp:lastModifiedBy>
  <cp:revision>12</cp:revision>
  <dcterms:created xsi:type="dcterms:W3CDTF">2024-12-06T14:30:10Z</dcterms:created>
  <dcterms:modified xsi:type="dcterms:W3CDTF">2024-12-06T16:11:40Z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